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57" r:id="rId3"/>
    <p:sldId id="312" r:id="rId4"/>
    <p:sldId id="314" r:id="rId5"/>
    <p:sldId id="315" r:id="rId6"/>
    <p:sldId id="316" r:id="rId7"/>
    <p:sldId id="317" r:id="rId8"/>
    <p:sldId id="318" r:id="rId9"/>
    <p:sldId id="319" r:id="rId10"/>
    <p:sldId id="290" r:id="rId11"/>
  </p:sldIdLst>
  <p:sldSz cx="9144000" cy="5143500" type="screen16x9"/>
  <p:notesSz cx="6858000" cy="9144000"/>
  <p:embeddedFontLst>
    <p:embeddedFont>
      <p:font typeface="Noto Serif JP Light" panose="02020200000000000000" pitchFamily="18" charset="-128"/>
      <p:regular r:id="rId13"/>
    </p:embeddedFont>
    <p:embeddedFont>
      <p:font typeface="Albert Sans" panose="020B0604020202020204" charset="0"/>
      <p:regular r:id="rId14"/>
      <p:bold r:id="rId15"/>
      <p:italic r:id="rId16"/>
      <p:boldItalic r:id="rId17"/>
    </p:embeddedFont>
    <p:embeddedFont>
      <p:font typeface="DM Serif Text" pitchFamily="2" charset="0"/>
      <p:regular r:id="rId18"/>
      <p: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FA3034-A083-4220-9AFE-93C5EAC2B5B5}">
  <a:tblStyle styleId="{FDFA3034-A083-4220-9AFE-93C5EAC2B5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4" name="Google Shape;8454;g25a9ed7ad31_1_1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5" name="Google Shape;8455;g25a9ed7ad31_1_1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Google Shape;9218;g25b5afd3f54_1_5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9" name="Google Shape;9219;g25b5afd3f54_1_5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ED8C9928-6B9D-55EA-F233-5917CF6D5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A97B11A0-C4B1-272F-693B-6ED91145B8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6ABC6932-207F-48C0-13C9-7B56397C64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642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7B37B2AF-DBAD-76D8-B2A2-E58DF047B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354680CE-BDF3-EFA2-E11B-02B8208AC3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387C7CE8-559A-2570-FD01-17291CB5B8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0463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0FC293E3-1CC4-403E-20C4-FEEBDD8A8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56063F5F-A6B8-B5D5-C80A-DD32657296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BAF26643-4E55-E871-78DA-B48F22AB5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9392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CE7C7B50-7AB9-2C5B-98E5-91CC03503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D70F15D7-1BF9-6485-181B-C99B5640D9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D578BDE1-3B96-E0D5-2CCD-F1A6AA675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274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1798F9A9-B54B-484D-EB36-1873DCC15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BD8846FF-8A35-F551-1048-806D005E3A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BDC73913-5F7B-3077-7610-136631F9D7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660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728C346D-A161-CD7C-8D04-7CC3F50BE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1A91DDDF-7B65-878A-4176-31F5417D9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2BA48D4E-6DE4-5F2B-2011-A5030E7984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182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5">
          <a:extLst>
            <a:ext uri="{FF2B5EF4-FFF2-40B4-BE49-F238E27FC236}">
              <a16:creationId xmlns:a16="http://schemas.microsoft.com/office/drawing/2014/main" id="{DBE1C7FF-1FF4-B214-0F44-37F5568E6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g25ae5fc1c47_0_0:notes">
            <a:extLst>
              <a:ext uri="{FF2B5EF4-FFF2-40B4-BE49-F238E27FC236}">
                <a16:creationId xmlns:a16="http://schemas.microsoft.com/office/drawing/2014/main" id="{21DB9605-9661-B3A4-8963-46DE99DEF0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7" name="Google Shape;8467;g25ae5fc1c47_0_0:notes">
            <a:extLst>
              <a:ext uri="{FF2B5EF4-FFF2-40B4-BE49-F238E27FC236}">
                <a16:creationId xmlns:a16="http://schemas.microsoft.com/office/drawing/2014/main" id="{A44A97EE-CB0B-3D25-C8C5-37B2A297DB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2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5000"/>
          </a:blip>
          <a:srcRect t="12495" b="12502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 amt="55000"/>
          </a:blip>
          <a:srcRect l="32849"/>
          <a:stretch/>
        </p:blipFill>
        <p:spPr>
          <a:xfrm rot="10800000">
            <a:off x="7594852" y="2"/>
            <a:ext cx="1549148" cy="3296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-956910" y="3368553"/>
            <a:ext cx="4508030" cy="3134370"/>
            <a:chOff x="2694550" y="3460575"/>
            <a:chExt cx="2896075" cy="2013600"/>
          </a:xfrm>
        </p:grpSpPr>
        <p:sp>
          <p:nvSpPr>
            <p:cNvPr id="12" name="Google Shape;12;p2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2"/>
          <p:cNvGrpSpPr/>
          <p:nvPr/>
        </p:nvGrpSpPr>
        <p:grpSpPr>
          <a:xfrm rot="10800000">
            <a:off x="2179990" y="-1359422"/>
            <a:ext cx="4508030" cy="3134370"/>
            <a:chOff x="2694550" y="3460575"/>
            <a:chExt cx="2896075" cy="2013600"/>
          </a:xfrm>
        </p:grpSpPr>
        <p:sp>
          <p:nvSpPr>
            <p:cNvPr id="191" name="Google Shape;191;p2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"/>
          <p:cNvSpPr>
            <a:spLocks noGrp="1"/>
          </p:cNvSpPr>
          <p:nvPr>
            <p:ph type="pic" idx="2"/>
          </p:nvPr>
        </p:nvSpPr>
        <p:spPr>
          <a:xfrm>
            <a:off x="5554750" y="535000"/>
            <a:ext cx="2874300" cy="40734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39339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1" name="Google Shape;371;p2"/>
          <p:cNvSpPr txBox="1">
            <a:spLocks noGrp="1"/>
          </p:cNvSpPr>
          <p:nvPr>
            <p:ph type="subTitle" idx="1"/>
          </p:nvPr>
        </p:nvSpPr>
        <p:spPr>
          <a:xfrm>
            <a:off x="715100" y="2587600"/>
            <a:ext cx="39339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6" name="Google Shape;1466;p6"/>
          <p:cNvPicPr preferRelativeResize="0"/>
          <p:nvPr/>
        </p:nvPicPr>
        <p:blipFill rotWithShape="1">
          <a:blip r:embed="rId2">
            <a:alphaModFix amt="15000"/>
          </a:blip>
          <a:srcRect l="12211" b="341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7" name="Google Shape;1467;p6"/>
          <p:cNvGrpSpPr/>
          <p:nvPr/>
        </p:nvGrpSpPr>
        <p:grpSpPr>
          <a:xfrm>
            <a:off x="6383690" y="-1580072"/>
            <a:ext cx="4508030" cy="3134370"/>
            <a:chOff x="2694550" y="3460575"/>
            <a:chExt cx="2896075" cy="2013600"/>
          </a:xfrm>
        </p:grpSpPr>
        <p:sp>
          <p:nvSpPr>
            <p:cNvPr id="1468" name="Google Shape;1468;p6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6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6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6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6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6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6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6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6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6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6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6" name="Google Shape;1646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5" name="Google Shape;2375;p9"/>
          <p:cNvPicPr preferRelativeResize="0"/>
          <p:nvPr/>
        </p:nvPicPr>
        <p:blipFill rotWithShape="1">
          <a:blip r:embed="rId2">
            <a:alphaModFix amt="15000"/>
          </a:blip>
          <a:srcRect t="12495" b="12502"/>
          <a:stretch/>
        </p:blipFill>
        <p:spPr>
          <a:xfrm rot="10800000"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6" name="Google Shape;2376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77" name="Google Shape;2377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78" name="Google Shape;2378;p9"/>
          <p:cNvGrpSpPr/>
          <p:nvPr/>
        </p:nvGrpSpPr>
        <p:grpSpPr>
          <a:xfrm rot="10800000">
            <a:off x="-2068098" y="1848759"/>
            <a:ext cx="4309649" cy="2996640"/>
            <a:chOff x="2694550" y="3460575"/>
            <a:chExt cx="2896075" cy="2013600"/>
          </a:xfrm>
        </p:grpSpPr>
        <p:sp>
          <p:nvSpPr>
            <p:cNvPr id="2379" name="Google Shape;2379;p9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9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9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9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9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9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9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9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9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9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9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9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9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9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9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9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9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9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9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9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9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9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9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9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9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9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9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9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9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9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9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9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9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9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9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9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9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9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9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9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9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9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9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9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9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9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9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9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9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9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9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9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9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9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9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9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9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9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9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9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9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1" name="Google Shape;7361;p29"/>
          <p:cNvPicPr preferRelativeResize="0"/>
          <p:nvPr/>
        </p:nvPicPr>
        <p:blipFill rotWithShape="1">
          <a:blip r:embed="rId2">
            <a:alphaModFix amt="15000"/>
          </a:blip>
          <a:srcRect t="12495" b="12502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2" name="Google Shape;7362;p29"/>
          <p:cNvPicPr preferRelativeResize="0"/>
          <p:nvPr/>
        </p:nvPicPr>
        <p:blipFill rotWithShape="1">
          <a:blip r:embed="rId3">
            <a:alphaModFix amt="55000"/>
          </a:blip>
          <a:srcRect l="32848" r="5243"/>
          <a:stretch/>
        </p:blipFill>
        <p:spPr>
          <a:xfrm rot="10800000">
            <a:off x="0" y="-2"/>
            <a:ext cx="1440075" cy="3324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63" name="Google Shape;7363;p29"/>
          <p:cNvGrpSpPr/>
          <p:nvPr/>
        </p:nvGrpSpPr>
        <p:grpSpPr>
          <a:xfrm rot="10800000">
            <a:off x="1307840" y="-1212347"/>
            <a:ext cx="4508030" cy="3134370"/>
            <a:chOff x="2694550" y="3460575"/>
            <a:chExt cx="2896075" cy="2013600"/>
          </a:xfrm>
        </p:grpSpPr>
        <p:sp>
          <p:nvSpPr>
            <p:cNvPr id="7364" name="Google Shape;7364;p29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9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9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9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9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9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9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9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9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9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9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9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9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9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9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9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9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9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9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9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9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9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9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9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9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9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9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9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9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9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9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9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9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9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9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9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9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9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9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9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9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9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9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9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9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9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9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9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9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9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9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9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9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9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9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9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9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9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9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9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9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9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9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9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9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9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9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9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9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9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9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9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9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9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9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9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9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9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9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9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9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9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9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9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9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9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9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9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9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9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9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9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9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9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9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9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9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9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9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9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9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9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9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9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9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9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9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9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9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9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9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9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9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9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9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9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9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9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9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9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9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9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9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9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9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9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9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9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9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9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9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9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9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9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9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9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9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9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9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9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9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9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9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9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9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9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9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9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9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9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9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9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9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9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9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9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9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9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9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9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9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9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9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9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9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9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9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9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9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9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9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9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9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9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9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9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9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9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2" name="Google Shape;7542;p29"/>
          <p:cNvGrpSpPr/>
          <p:nvPr/>
        </p:nvGrpSpPr>
        <p:grpSpPr>
          <a:xfrm>
            <a:off x="7330578" y="3132178"/>
            <a:ext cx="4508030" cy="3134370"/>
            <a:chOff x="2694550" y="3460575"/>
            <a:chExt cx="2896075" cy="2013600"/>
          </a:xfrm>
        </p:grpSpPr>
        <p:sp>
          <p:nvSpPr>
            <p:cNvPr id="7543" name="Google Shape;7543;p29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9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9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9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9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9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9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9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9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9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9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9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9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9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9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9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9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9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9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9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9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9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9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9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9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9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9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9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9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9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9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9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9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9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9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9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9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9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9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9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9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9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9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9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9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9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9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9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9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9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9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9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9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9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9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9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9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9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9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9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9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9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9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9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9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9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9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9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9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9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9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9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9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9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9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9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9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9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9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9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9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9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9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9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9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9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9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9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9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9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9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9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9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9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9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9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9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9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9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9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9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9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9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9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9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9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9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9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9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9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9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9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9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9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9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9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9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9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9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9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9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9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9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9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9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9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9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9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9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9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9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9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9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9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9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9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9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9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9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9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9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9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9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9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9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9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9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9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9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9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9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9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9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9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9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9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9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9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9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9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9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9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9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9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9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9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9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9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9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9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9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9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9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9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9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9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9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1" name="Google Shape;7721;p29"/>
          <p:cNvSpPr>
            <a:spLocks noGrp="1"/>
          </p:cNvSpPr>
          <p:nvPr>
            <p:ph type="pic" idx="2"/>
          </p:nvPr>
        </p:nvSpPr>
        <p:spPr>
          <a:xfrm>
            <a:off x="715100" y="2055107"/>
            <a:ext cx="3375900" cy="2553300"/>
          </a:xfrm>
          <a:prstGeom prst="rect">
            <a:avLst/>
          </a:prstGeom>
          <a:noFill/>
          <a:ln>
            <a:noFill/>
          </a:ln>
        </p:spPr>
      </p:sp>
      <p:sp>
        <p:nvSpPr>
          <p:cNvPr id="7722" name="Google Shape;7722;p29"/>
          <p:cNvSpPr txBox="1">
            <a:spLocks noGrp="1"/>
          </p:cNvSpPr>
          <p:nvPr>
            <p:ph type="ctrTitle"/>
          </p:nvPr>
        </p:nvSpPr>
        <p:spPr>
          <a:xfrm>
            <a:off x="4572000" y="535000"/>
            <a:ext cx="3077700" cy="94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723" name="Google Shape;7723;p29"/>
          <p:cNvSpPr txBox="1">
            <a:spLocks noGrp="1"/>
          </p:cNvSpPr>
          <p:nvPr>
            <p:ph type="subTitle" idx="1"/>
          </p:nvPr>
        </p:nvSpPr>
        <p:spPr>
          <a:xfrm>
            <a:off x="4572000" y="1405900"/>
            <a:ext cx="3077700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24" name="Google Shape;7724;p29"/>
          <p:cNvSpPr txBox="1"/>
          <p:nvPr/>
        </p:nvSpPr>
        <p:spPr>
          <a:xfrm>
            <a:off x="4572000" y="3362575"/>
            <a:ext cx="3077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7725" name="Google Shape;7725;p29"/>
          <p:cNvPicPr preferRelativeResize="0"/>
          <p:nvPr/>
        </p:nvPicPr>
        <p:blipFill rotWithShape="1">
          <a:blip r:embed="rId3">
            <a:alphaModFix amt="55000"/>
          </a:blip>
          <a:srcRect l="47957" t="4797" r="11718" b="60688"/>
          <a:stretch/>
        </p:blipFill>
        <p:spPr>
          <a:xfrm>
            <a:off x="7400777" y="1906323"/>
            <a:ext cx="1028131" cy="125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7" name="Google Shape;7727;p30"/>
          <p:cNvPicPr preferRelativeResize="0"/>
          <p:nvPr/>
        </p:nvPicPr>
        <p:blipFill rotWithShape="1">
          <a:blip r:embed="rId2">
            <a:alphaModFix amt="15000"/>
          </a:blip>
          <a:srcRect t="33668" r="29908" b="1375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8" name="Google Shape;7728;p30"/>
          <p:cNvPicPr preferRelativeResize="0"/>
          <p:nvPr/>
        </p:nvPicPr>
        <p:blipFill rotWithShape="1">
          <a:blip r:embed="rId3">
            <a:alphaModFix amt="55000"/>
          </a:blip>
          <a:srcRect l="21079" b="1176"/>
          <a:stretch/>
        </p:blipFill>
        <p:spPr>
          <a:xfrm rot="10800000">
            <a:off x="7528450" y="-3"/>
            <a:ext cx="1615550" cy="28909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9" name="Google Shape;7729;p30"/>
          <p:cNvGrpSpPr/>
          <p:nvPr/>
        </p:nvGrpSpPr>
        <p:grpSpPr>
          <a:xfrm>
            <a:off x="-1" y="2773102"/>
            <a:ext cx="3409259" cy="2370410"/>
            <a:chOff x="2694550" y="3460575"/>
            <a:chExt cx="2896075" cy="2013600"/>
          </a:xfrm>
        </p:grpSpPr>
        <p:sp>
          <p:nvSpPr>
            <p:cNvPr id="7730" name="Google Shape;7730;p30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30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30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30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30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30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30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30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30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30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30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30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30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30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30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30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30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30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30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30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30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30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30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30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30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30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30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30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30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30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30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30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30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30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30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30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30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30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30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30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30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30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30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30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30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30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30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30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30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30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30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30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30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30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30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30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30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30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30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30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30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30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30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30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30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30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30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30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30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30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30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30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30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30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30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30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30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30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30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30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30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30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30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30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30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30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30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30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30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30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30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30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30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0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0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0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0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0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0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0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0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0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0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0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0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0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30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30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30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30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30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30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30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30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30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30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30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30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30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30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30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30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30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30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30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30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30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30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30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30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30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30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30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30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30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30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30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30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30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30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30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30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30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30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30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30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30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30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30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30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30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30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30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30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30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30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30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30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30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30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30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30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30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30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30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30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30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30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30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30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30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30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30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30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30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30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30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30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09" name="Google Shape;7909;p31"/>
          <p:cNvPicPr preferRelativeResize="0"/>
          <p:nvPr/>
        </p:nvPicPr>
        <p:blipFill rotWithShape="1">
          <a:blip r:embed="rId2">
            <a:alphaModFix amt="15000"/>
          </a:blip>
          <a:srcRect l="21707" t="7355" r="8200" b="40071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10" name="Google Shape;7910;p31"/>
          <p:cNvGrpSpPr/>
          <p:nvPr/>
        </p:nvGrpSpPr>
        <p:grpSpPr>
          <a:xfrm rot="10800000">
            <a:off x="1307840" y="-1212347"/>
            <a:ext cx="4508030" cy="3134370"/>
            <a:chOff x="2694550" y="3460575"/>
            <a:chExt cx="2896075" cy="2013600"/>
          </a:xfrm>
        </p:grpSpPr>
        <p:sp>
          <p:nvSpPr>
            <p:cNvPr id="7911" name="Google Shape;7911;p31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1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1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1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1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1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1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1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31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31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1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1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1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1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1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1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1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31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1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1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1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31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31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31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31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31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31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31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31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31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31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31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31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31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1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1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1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1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1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1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1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1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1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1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1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1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1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1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1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1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1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1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1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1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1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1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1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1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1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1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1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1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1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1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1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1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1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1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1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1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1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1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1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1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1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1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1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1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1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1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1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1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1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1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1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1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1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1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1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1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1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1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1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1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1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1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1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1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1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1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1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1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1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1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1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1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1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1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1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1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1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1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1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1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1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1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1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1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1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1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1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1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1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1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1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1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1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1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1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1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1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1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1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1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1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1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1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1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1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1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1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1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1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1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1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1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1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1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1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1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1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1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1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1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1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1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1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1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1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1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1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1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1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1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1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1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1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1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1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1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1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1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1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1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1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1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1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1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9" name="Google Shape;8089;p31"/>
          <p:cNvGrpSpPr/>
          <p:nvPr/>
        </p:nvGrpSpPr>
        <p:grpSpPr>
          <a:xfrm>
            <a:off x="7330578" y="3132178"/>
            <a:ext cx="4508030" cy="3134370"/>
            <a:chOff x="2694550" y="3460575"/>
            <a:chExt cx="2896075" cy="2013600"/>
          </a:xfrm>
        </p:grpSpPr>
        <p:sp>
          <p:nvSpPr>
            <p:cNvPr id="8090" name="Google Shape;8090;p31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1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1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1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1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1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1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1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1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1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1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1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1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1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1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1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1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1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1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1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1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1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1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1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1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1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1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1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1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1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1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1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1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1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1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1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1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1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1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1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1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1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1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1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1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1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1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1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1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1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1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1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1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1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1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1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1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1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1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1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1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1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1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1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1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1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1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1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1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1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1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1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1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1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1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1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1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1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1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1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1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1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1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1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1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1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1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1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1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1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1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1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1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1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1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1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1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1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1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1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1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1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1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1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1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1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1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1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1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1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1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1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1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1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1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1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1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1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1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1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1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1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1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1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1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1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1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1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1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1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1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1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1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1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1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1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1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1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1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1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1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1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1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1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1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1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1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1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1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1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1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1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1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1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1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1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1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1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1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1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1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1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1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1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1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1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1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1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1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1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1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1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1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1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1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1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1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1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8" name="Google Shape;8268;p31"/>
          <p:cNvGrpSpPr/>
          <p:nvPr/>
        </p:nvGrpSpPr>
        <p:grpSpPr>
          <a:xfrm rot="10800000">
            <a:off x="-3596235" y="1922028"/>
            <a:ext cx="4508030" cy="3134370"/>
            <a:chOff x="2694550" y="3460575"/>
            <a:chExt cx="2896075" cy="2013600"/>
          </a:xfrm>
        </p:grpSpPr>
        <p:sp>
          <p:nvSpPr>
            <p:cNvPr id="8269" name="Google Shape;8269;p31"/>
            <p:cNvSpPr/>
            <p:nvPr/>
          </p:nvSpPr>
          <p:spPr>
            <a:xfrm>
              <a:off x="4788275" y="3688075"/>
              <a:ext cx="34900" cy="32900"/>
            </a:xfrm>
            <a:custGeom>
              <a:avLst/>
              <a:gdLst/>
              <a:ahLst/>
              <a:cxnLst/>
              <a:rect l="l" t="t" r="r" b="b"/>
              <a:pathLst>
                <a:path w="1396" h="1316" extrusionOk="0">
                  <a:moveTo>
                    <a:pt x="614" y="1"/>
                  </a:moveTo>
                  <a:lnTo>
                    <a:pt x="195" y="290"/>
                  </a:lnTo>
                  <a:cubicBezTo>
                    <a:pt x="1" y="662"/>
                    <a:pt x="192" y="1152"/>
                    <a:pt x="474" y="1315"/>
                  </a:cubicBezTo>
                  <a:cubicBezTo>
                    <a:pt x="574" y="1175"/>
                    <a:pt x="662" y="1137"/>
                    <a:pt x="748" y="1137"/>
                  </a:cubicBezTo>
                  <a:cubicBezTo>
                    <a:pt x="849" y="1137"/>
                    <a:pt x="948" y="1189"/>
                    <a:pt x="1065" y="1189"/>
                  </a:cubicBezTo>
                  <a:cubicBezTo>
                    <a:pt x="1134" y="1189"/>
                    <a:pt x="1210" y="1170"/>
                    <a:pt x="1296" y="1112"/>
                  </a:cubicBezTo>
                  <a:cubicBezTo>
                    <a:pt x="1395" y="654"/>
                    <a:pt x="834" y="385"/>
                    <a:pt x="6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1"/>
            <p:cNvSpPr/>
            <p:nvPr/>
          </p:nvSpPr>
          <p:spPr>
            <a:xfrm>
              <a:off x="4458275" y="3461125"/>
              <a:ext cx="13125" cy="8075"/>
            </a:xfrm>
            <a:custGeom>
              <a:avLst/>
              <a:gdLst/>
              <a:ahLst/>
              <a:cxnLst/>
              <a:rect l="l" t="t" r="r" b="b"/>
              <a:pathLst>
                <a:path w="525" h="323" extrusionOk="0">
                  <a:moveTo>
                    <a:pt x="311" y="0"/>
                  </a:moveTo>
                  <a:cubicBezTo>
                    <a:pt x="295" y="0"/>
                    <a:pt x="278" y="1"/>
                    <a:pt x="259" y="4"/>
                  </a:cubicBezTo>
                  <a:cubicBezTo>
                    <a:pt x="100" y="75"/>
                    <a:pt x="1" y="189"/>
                    <a:pt x="24" y="303"/>
                  </a:cubicBezTo>
                  <a:cubicBezTo>
                    <a:pt x="96" y="310"/>
                    <a:pt x="186" y="323"/>
                    <a:pt x="273" y="323"/>
                  </a:cubicBezTo>
                  <a:cubicBezTo>
                    <a:pt x="375" y="323"/>
                    <a:pt x="471" y="306"/>
                    <a:pt x="524" y="243"/>
                  </a:cubicBezTo>
                  <a:cubicBezTo>
                    <a:pt x="500" y="140"/>
                    <a:pt x="480" y="0"/>
                    <a:pt x="3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1"/>
            <p:cNvSpPr/>
            <p:nvPr/>
          </p:nvSpPr>
          <p:spPr>
            <a:xfrm>
              <a:off x="4450700" y="3592450"/>
              <a:ext cx="67925" cy="36750"/>
            </a:xfrm>
            <a:custGeom>
              <a:avLst/>
              <a:gdLst/>
              <a:ahLst/>
              <a:cxnLst/>
              <a:rect l="l" t="t" r="r" b="b"/>
              <a:pathLst>
                <a:path w="2717" h="1470" extrusionOk="0">
                  <a:moveTo>
                    <a:pt x="1141" y="1"/>
                  </a:moveTo>
                  <a:cubicBezTo>
                    <a:pt x="905" y="1"/>
                    <a:pt x="655" y="25"/>
                    <a:pt x="403" y="37"/>
                  </a:cubicBezTo>
                  <a:cubicBezTo>
                    <a:pt x="214" y="75"/>
                    <a:pt x="1" y="245"/>
                    <a:pt x="69" y="406"/>
                  </a:cubicBezTo>
                  <a:cubicBezTo>
                    <a:pt x="261" y="933"/>
                    <a:pt x="780" y="1470"/>
                    <a:pt x="1539" y="1470"/>
                  </a:cubicBezTo>
                  <a:cubicBezTo>
                    <a:pt x="1547" y="1470"/>
                    <a:pt x="1555" y="1470"/>
                    <a:pt x="1564" y="1470"/>
                  </a:cubicBezTo>
                  <a:cubicBezTo>
                    <a:pt x="1879" y="1280"/>
                    <a:pt x="1950" y="1027"/>
                    <a:pt x="2227" y="856"/>
                  </a:cubicBezTo>
                  <a:cubicBezTo>
                    <a:pt x="1613" y="821"/>
                    <a:pt x="2717" y="506"/>
                    <a:pt x="2122" y="335"/>
                  </a:cubicBezTo>
                  <a:cubicBezTo>
                    <a:pt x="1860" y="63"/>
                    <a:pt x="1518" y="1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1"/>
            <p:cNvSpPr/>
            <p:nvPr/>
          </p:nvSpPr>
          <p:spPr>
            <a:xfrm>
              <a:off x="4102000" y="3460575"/>
              <a:ext cx="229550" cy="115575"/>
            </a:xfrm>
            <a:custGeom>
              <a:avLst/>
              <a:gdLst/>
              <a:ahLst/>
              <a:cxnLst/>
              <a:rect l="l" t="t" r="r" b="b"/>
              <a:pathLst>
                <a:path w="9182" h="4623" extrusionOk="0">
                  <a:moveTo>
                    <a:pt x="5208" y="0"/>
                  </a:moveTo>
                  <a:cubicBezTo>
                    <a:pt x="4336" y="52"/>
                    <a:pt x="5075" y="268"/>
                    <a:pt x="4509" y="464"/>
                  </a:cubicBezTo>
                  <a:cubicBezTo>
                    <a:pt x="4488" y="465"/>
                    <a:pt x="4469" y="466"/>
                    <a:pt x="4452" y="466"/>
                  </a:cubicBezTo>
                  <a:cubicBezTo>
                    <a:pt x="4136" y="466"/>
                    <a:pt x="4419" y="287"/>
                    <a:pt x="4334" y="164"/>
                  </a:cubicBezTo>
                  <a:cubicBezTo>
                    <a:pt x="4312" y="160"/>
                    <a:pt x="4288" y="159"/>
                    <a:pt x="4263" y="159"/>
                  </a:cubicBezTo>
                  <a:cubicBezTo>
                    <a:pt x="4039" y="159"/>
                    <a:pt x="3696" y="273"/>
                    <a:pt x="3415" y="273"/>
                  </a:cubicBezTo>
                  <a:cubicBezTo>
                    <a:pt x="3241" y="273"/>
                    <a:pt x="3090" y="229"/>
                    <a:pt x="3005" y="85"/>
                  </a:cubicBezTo>
                  <a:cubicBezTo>
                    <a:pt x="2108" y="152"/>
                    <a:pt x="1073" y="533"/>
                    <a:pt x="344" y="921"/>
                  </a:cubicBezTo>
                  <a:cubicBezTo>
                    <a:pt x="0" y="1139"/>
                    <a:pt x="628" y="1892"/>
                    <a:pt x="43" y="2259"/>
                  </a:cubicBezTo>
                  <a:lnTo>
                    <a:pt x="386" y="2219"/>
                  </a:lnTo>
                  <a:lnTo>
                    <a:pt x="386" y="2219"/>
                  </a:lnTo>
                  <a:cubicBezTo>
                    <a:pt x="441" y="2629"/>
                    <a:pt x="367" y="2804"/>
                    <a:pt x="538" y="3223"/>
                  </a:cubicBezTo>
                  <a:cubicBezTo>
                    <a:pt x="912" y="3171"/>
                    <a:pt x="730" y="2858"/>
                    <a:pt x="1106" y="2804"/>
                  </a:cubicBezTo>
                  <a:cubicBezTo>
                    <a:pt x="1338" y="2922"/>
                    <a:pt x="1537" y="3098"/>
                    <a:pt x="1554" y="3226"/>
                  </a:cubicBezTo>
                  <a:cubicBezTo>
                    <a:pt x="1517" y="3223"/>
                    <a:pt x="1482" y="3221"/>
                    <a:pt x="1449" y="3221"/>
                  </a:cubicBezTo>
                  <a:cubicBezTo>
                    <a:pt x="852" y="3221"/>
                    <a:pt x="835" y="3682"/>
                    <a:pt x="379" y="3806"/>
                  </a:cubicBezTo>
                  <a:cubicBezTo>
                    <a:pt x="325" y="4000"/>
                    <a:pt x="936" y="4277"/>
                    <a:pt x="891" y="4606"/>
                  </a:cubicBezTo>
                  <a:cubicBezTo>
                    <a:pt x="1390" y="4573"/>
                    <a:pt x="1781" y="4623"/>
                    <a:pt x="2141" y="4481"/>
                  </a:cubicBezTo>
                  <a:cubicBezTo>
                    <a:pt x="2743" y="4149"/>
                    <a:pt x="2361" y="3749"/>
                    <a:pt x="2612" y="3413"/>
                  </a:cubicBezTo>
                  <a:lnTo>
                    <a:pt x="2612" y="3413"/>
                  </a:lnTo>
                  <a:cubicBezTo>
                    <a:pt x="2728" y="3493"/>
                    <a:pt x="3259" y="3427"/>
                    <a:pt x="3204" y="3630"/>
                  </a:cubicBezTo>
                  <a:cubicBezTo>
                    <a:pt x="3240" y="3511"/>
                    <a:pt x="3368" y="3435"/>
                    <a:pt x="3547" y="3435"/>
                  </a:cubicBezTo>
                  <a:cubicBezTo>
                    <a:pt x="3617" y="3435"/>
                    <a:pt x="3694" y="3447"/>
                    <a:pt x="3777" y="3472"/>
                  </a:cubicBezTo>
                  <a:lnTo>
                    <a:pt x="3692" y="3697"/>
                  </a:lnTo>
                  <a:cubicBezTo>
                    <a:pt x="4043" y="3583"/>
                    <a:pt x="4462" y="3432"/>
                    <a:pt x="4637" y="3266"/>
                  </a:cubicBezTo>
                  <a:cubicBezTo>
                    <a:pt x="4791" y="3543"/>
                    <a:pt x="5324" y="3725"/>
                    <a:pt x="5528" y="3834"/>
                  </a:cubicBezTo>
                  <a:cubicBezTo>
                    <a:pt x="5549" y="3836"/>
                    <a:pt x="5571" y="3837"/>
                    <a:pt x="5593" y="3837"/>
                  </a:cubicBezTo>
                  <a:cubicBezTo>
                    <a:pt x="5935" y="3837"/>
                    <a:pt x="6267" y="3595"/>
                    <a:pt x="6548" y="3595"/>
                  </a:cubicBezTo>
                  <a:cubicBezTo>
                    <a:pt x="6674" y="3595"/>
                    <a:pt x="6790" y="3643"/>
                    <a:pt x="6892" y="3784"/>
                  </a:cubicBezTo>
                  <a:cubicBezTo>
                    <a:pt x="7152" y="3675"/>
                    <a:pt x="7124" y="3394"/>
                    <a:pt x="7387" y="3242"/>
                  </a:cubicBezTo>
                  <a:lnTo>
                    <a:pt x="7886" y="3484"/>
                  </a:lnTo>
                  <a:cubicBezTo>
                    <a:pt x="7929" y="2816"/>
                    <a:pt x="8471" y="2643"/>
                    <a:pt x="8431" y="2008"/>
                  </a:cubicBezTo>
                  <a:lnTo>
                    <a:pt x="8431" y="2008"/>
                  </a:lnTo>
                  <a:cubicBezTo>
                    <a:pt x="8528" y="2023"/>
                    <a:pt x="8631" y="2077"/>
                    <a:pt x="8728" y="2077"/>
                  </a:cubicBezTo>
                  <a:cubicBezTo>
                    <a:pt x="8788" y="2077"/>
                    <a:pt x="8845" y="2056"/>
                    <a:pt x="8897" y="1994"/>
                  </a:cubicBezTo>
                  <a:lnTo>
                    <a:pt x="8459" y="1684"/>
                  </a:lnTo>
                  <a:cubicBezTo>
                    <a:pt x="8594" y="1520"/>
                    <a:pt x="9082" y="1606"/>
                    <a:pt x="9182" y="1502"/>
                  </a:cubicBezTo>
                  <a:lnTo>
                    <a:pt x="8909" y="1440"/>
                  </a:lnTo>
                  <a:cubicBezTo>
                    <a:pt x="9013" y="1255"/>
                    <a:pt x="9054" y="1153"/>
                    <a:pt x="8812" y="1030"/>
                  </a:cubicBezTo>
                  <a:cubicBezTo>
                    <a:pt x="8792" y="1036"/>
                    <a:pt x="8772" y="1038"/>
                    <a:pt x="8753" y="1038"/>
                  </a:cubicBezTo>
                  <a:cubicBezTo>
                    <a:pt x="8629" y="1038"/>
                    <a:pt x="8509" y="945"/>
                    <a:pt x="8431" y="945"/>
                  </a:cubicBezTo>
                  <a:cubicBezTo>
                    <a:pt x="8384" y="945"/>
                    <a:pt x="8352" y="980"/>
                    <a:pt x="8346" y="1092"/>
                  </a:cubicBezTo>
                  <a:cubicBezTo>
                    <a:pt x="8327" y="1092"/>
                    <a:pt x="8309" y="1093"/>
                    <a:pt x="8291" y="1093"/>
                  </a:cubicBezTo>
                  <a:cubicBezTo>
                    <a:pt x="7484" y="1093"/>
                    <a:pt x="8297" y="563"/>
                    <a:pt x="7576" y="415"/>
                  </a:cubicBezTo>
                  <a:cubicBezTo>
                    <a:pt x="6932" y="244"/>
                    <a:pt x="5719" y="433"/>
                    <a:pt x="5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1"/>
            <p:cNvSpPr/>
            <p:nvPr/>
          </p:nvSpPr>
          <p:spPr>
            <a:xfrm>
              <a:off x="4245850" y="3664725"/>
              <a:ext cx="38625" cy="19800"/>
            </a:xfrm>
            <a:custGeom>
              <a:avLst/>
              <a:gdLst/>
              <a:ahLst/>
              <a:cxnLst/>
              <a:rect l="l" t="t" r="r" b="b"/>
              <a:pathLst>
                <a:path w="1545" h="792" extrusionOk="0">
                  <a:moveTo>
                    <a:pt x="629" y="0"/>
                  </a:moveTo>
                  <a:cubicBezTo>
                    <a:pt x="468" y="0"/>
                    <a:pt x="316" y="33"/>
                    <a:pt x="202" y="125"/>
                  </a:cubicBezTo>
                  <a:cubicBezTo>
                    <a:pt x="157" y="326"/>
                    <a:pt x="1" y="757"/>
                    <a:pt x="524" y="764"/>
                  </a:cubicBezTo>
                  <a:cubicBezTo>
                    <a:pt x="537" y="763"/>
                    <a:pt x="550" y="763"/>
                    <a:pt x="563" y="763"/>
                  </a:cubicBezTo>
                  <a:cubicBezTo>
                    <a:pt x="665" y="763"/>
                    <a:pt x="788" y="792"/>
                    <a:pt x="898" y="792"/>
                  </a:cubicBezTo>
                  <a:cubicBezTo>
                    <a:pt x="990" y="792"/>
                    <a:pt x="1073" y="772"/>
                    <a:pt x="1128" y="698"/>
                  </a:cubicBezTo>
                  <a:cubicBezTo>
                    <a:pt x="1261" y="528"/>
                    <a:pt x="1545" y="206"/>
                    <a:pt x="1078" y="66"/>
                  </a:cubicBezTo>
                  <a:cubicBezTo>
                    <a:pt x="938" y="29"/>
                    <a:pt x="780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1"/>
            <p:cNvSpPr/>
            <p:nvPr/>
          </p:nvSpPr>
          <p:spPr>
            <a:xfrm>
              <a:off x="4090325" y="3577150"/>
              <a:ext cx="45150" cy="24175"/>
            </a:xfrm>
            <a:custGeom>
              <a:avLst/>
              <a:gdLst/>
              <a:ahLst/>
              <a:cxnLst/>
              <a:rect l="l" t="t" r="r" b="b"/>
              <a:pathLst>
                <a:path w="1806" h="967" extrusionOk="0">
                  <a:moveTo>
                    <a:pt x="785" y="0"/>
                  </a:moveTo>
                  <a:cubicBezTo>
                    <a:pt x="692" y="0"/>
                    <a:pt x="599" y="11"/>
                    <a:pt x="512" y="36"/>
                  </a:cubicBezTo>
                  <a:cubicBezTo>
                    <a:pt x="1" y="170"/>
                    <a:pt x="188" y="384"/>
                    <a:pt x="174" y="654"/>
                  </a:cubicBezTo>
                  <a:cubicBezTo>
                    <a:pt x="330" y="850"/>
                    <a:pt x="721" y="909"/>
                    <a:pt x="1111" y="966"/>
                  </a:cubicBezTo>
                  <a:cubicBezTo>
                    <a:pt x="1393" y="938"/>
                    <a:pt x="1483" y="763"/>
                    <a:pt x="1630" y="630"/>
                  </a:cubicBezTo>
                  <a:cubicBezTo>
                    <a:pt x="1805" y="315"/>
                    <a:pt x="1283" y="0"/>
                    <a:pt x="7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1"/>
            <p:cNvSpPr/>
            <p:nvPr/>
          </p:nvSpPr>
          <p:spPr>
            <a:xfrm>
              <a:off x="4299550" y="3849250"/>
              <a:ext cx="62025" cy="34975"/>
            </a:xfrm>
            <a:custGeom>
              <a:avLst/>
              <a:gdLst/>
              <a:ahLst/>
              <a:cxnLst/>
              <a:rect l="l" t="t" r="r" b="b"/>
              <a:pathLst>
                <a:path w="2481" h="1399" extrusionOk="0">
                  <a:moveTo>
                    <a:pt x="1750" y="0"/>
                  </a:moveTo>
                  <a:cubicBezTo>
                    <a:pt x="1399" y="0"/>
                    <a:pt x="1069" y="408"/>
                    <a:pt x="698" y="408"/>
                  </a:cubicBezTo>
                  <a:cubicBezTo>
                    <a:pt x="587" y="408"/>
                    <a:pt x="473" y="371"/>
                    <a:pt x="354" y="277"/>
                  </a:cubicBezTo>
                  <a:cubicBezTo>
                    <a:pt x="58" y="327"/>
                    <a:pt x="22" y="521"/>
                    <a:pt x="1" y="675"/>
                  </a:cubicBezTo>
                  <a:cubicBezTo>
                    <a:pt x="51" y="910"/>
                    <a:pt x="194" y="961"/>
                    <a:pt x="362" y="961"/>
                  </a:cubicBezTo>
                  <a:cubicBezTo>
                    <a:pt x="491" y="961"/>
                    <a:pt x="635" y="931"/>
                    <a:pt x="765" y="931"/>
                  </a:cubicBezTo>
                  <a:cubicBezTo>
                    <a:pt x="948" y="931"/>
                    <a:pt x="1102" y="991"/>
                    <a:pt x="1145" y="1279"/>
                  </a:cubicBezTo>
                  <a:cubicBezTo>
                    <a:pt x="1442" y="1283"/>
                    <a:pt x="1752" y="1398"/>
                    <a:pt x="2008" y="1398"/>
                  </a:cubicBezTo>
                  <a:cubicBezTo>
                    <a:pt x="2210" y="1398"/>
                    <a:pt x="2378" y="1326"/>
                    <a:pt x="2480" y="1070"/>
                  </a:cubicBezTo>
                  <a:cubicBezTo>
                    <a:pt x="2430" y="758"/>
                    <a:pt x="2480" y="327"/>
                    <a:pt x="2097" y="154"/>
                  </a:cubicBezTo>
                  <a:cubicBezTo>
                    <a:pt x="1978" y="42"/>
                    <a:pt x="1863" y="0"/>
                    <a:pt x="1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1"/>
            <p:cNvSpPr/>
            <p:nvPr/>
          </p:nvSpPr>
          <p:spPr>
            <a:xfrm>
              <a:off x="4236375" y="3747300"/>
              <a:ext cx="31875" cy="19350"/>
            </a:xfrm>
            <a:custGeom>
              <a:avLst/>
              <a:gdLst/>
              <a:ahLst/>
              <a:cxnLst/>
              <a:rect l="l" t="t" r="r" b="b"/>
              <a:pathLst>
                <a:path w="1275" h="774" extrusionOk="0">
                  <a:moveTo>
                    <a:pt x="654" y="0"/>
                  </a:moveTo>
                  <a:cubicBezTo>
                    <a:pt x="499" y="0"/>
                    <a:pt x="340" y="42"/>
                    <a:pt x="243" y="118"/>
                  </a:cubicBezTo>
                  <a:cubicBezTo>
                    <a:pt x="136" y="268"/>
                    <a:pt x="1" y="540"/>
                    <a:pt x="273" y="673"/>
                  </a:cubicBezTo>
                  <a:cubicBezTo>
                    <a:pt x="359" y="739"/>
                    <a:pt x="504" y="773"/>
                    <a:pt x="653" y="773"/>
                  </a:cubicBezTo>
                  <a:cubicBezTo>
                    <a:pt x="816" y="773"/>
                    <a:pt x="985" y="733"/>
                    <a:pt x="1090" y="651"/>
                  </a:cubicBezTo>
                  <a:cubicBezTo>
                    <a:pt x="1112" y="462"/>
                    <a:pt x="1275" y="320"/>
                    <a:pt x="1048" y="133"/>
                  </a:cubicBezTo>
                  <a:cubicBezTo>
                    <a:pt x="963" y="42"/>
                    <a:pt x="810" y="0"/>
                    <a:pt x="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1"/>
            <p:cNvSpPr/>
            <p:nvPr/>
          </p:nvSpPr>
          <p:spPr>
            <a:xfrm>
              <a:off x="4178375" y="3701575"/>
              <a:ext cx="22625" cy="12675"/>
            </a:xfrm>
            <a:custGeom>
              <a:avLst/>
              <a:gdLst/>
              <a:ahLst/>
              <a:cxnLst/>
              <a:rect l="l" t="t" r="r" b="b"/>
              <a:pathLst>
                <a:path w="905" h="507" extrusionOk="0">
                  <a:moveTo>
                    <a:pt x="763" y="1"/>
                  </a:moveTo>
                  <a:lnTo>
                    <a:pt x="256" y="43"/>
                  </a:lnTo>
                  <a:cubicBezTo>
                    <a:pt x="228" y="159"/>
                    <a:pt x="0" y="323"/>
                    <a:pt x="246" y="465"/>
                  </a:cubicBezTo>
                  <a:cubicBezTo>
                    <a:pt x="257" y="464"/>
                    <a:pt x="268" y="464"/>
                    <a:pt x="278" y="464"/>
                  </a:cubicBezTo>
                  <a:cubicBezTo>
                    <a:pt x="398" y="464"/>
                    <a:pt x="481" y="506"/>
                    <a:pt x="578" y="506"/>
                  </a:cubicBezTo>
                  <a:cubicBezTo>
                    <a:pt x="618" y="506"/>
                    <a:pt x="660" y="499"/>
                    <a:pt x="708" y="479"/>
                  </a:cubicBezTo>
                  <a:cubicBezTo>
                    <a:pt x="815" y="292"/>
                    <a:pt x="905" y="186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1"/>
            <p:cNvSpPr/>
            <p:nvPr/>
          </p:nvSpPr>
          <p:spPr>
            <a:xfrm>
              <a:off x="4205550" y="3753775"/>
              <a:ext cx="31150" cy="18300"/>
            </a:xfrm>
            <a:custGeom>
              <a:avLst/>
              <a:gdLst/>
              <a:ahLst/>
              <a:cxnLst/>
              <a:rect l="l" t="t" r="r" b="b"/>
              <a:pathLst>
                <a:path w="1246" h="732" extrusionOk="0">
                  <a:moveTo>
                    <a:pt x="624" y="0"/>
                  </a:moveTo>
                  <a:cubicBezTo>
                    <a:pt x="572" y="0"/>
                    <a:pt x="519" y="10"/>
                    <a:pt x="460" y="35"/>
                  </a:cubicBezTo>
                  <a:cubicBezTo>
                    <a:pt x="0" y="115"/>
                    <a:pt x="171" y="397"/>
                    <a:pt x="197" y="631"/>
                  </a:cubicBezTo>
                  <a:cubicBezTo>
                    <a:pt x="364" y="705"/>
                    <a:pt x="530" y="732"/>
                    <a:pt x="701" y="732"/>
                  </a:cubicBezTo>
                  <a:cubicBezTo>
                    <a:pt x="784" y="732"/>
                    <a:pt x="869" y="725"/>
                    <a:pt x="955" y="714"/>
                  </a:cubicBezTo>
                  <a:cubicBezTo>
                    <a:pt x="1151" y="560"/>
                    <a:pt x="1246" y="345"/>
                    <a:pt x="1149" y="139"/>
                  </a:cubicBezTo>
                  <a:cubicBezTo>
                    <a:pt x="922" y="98"/>
                    <a:pt x="784" y="0"/>
                    <a:pt x="6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1"/>
            <p:cNvSpPr/>
            <p:nvPr/>
          </p:nvSpPr>
          <p:spPr>
            <a:xfrm>
              <a:off x="4100875" y="3698375"/>
              <a:ext cx="63250" cy="41600"/>
            </a:xfrm>
            <a:custGeom>
              <a:avLst/>
              <a:gdLst/>
              <a:ahLst/>
              <a:cxnLst/>
              <a:rect l="l" t="t" r="r" b="b"/>
              <a:pathLst>
                <a:path w="2530" h="1664" extrusionOk="0">
                  <a:moveTo>
                    <a:pt x="1092" y="44"/>
                  </a:moveTo>
                  <a:cubicBezTo>
                    <a:pt x="254" y="176"/>
                    <a:pt x="0" y="799"/>
                    <a:pt x="230" y="1213"/>
                  </a:cubicBezTo>
                  <a:cubicBezTo>
                    <a:pt x="554" y="1391"/>
                    <a:pt x="1225" y="1337"/>
                    <a:pt x="1165" y="1663"/>
                  </a:cubicBezTo>
                  <a:cubicBezTo>
                    <a:pt x="1424" y="1623"/>
                    <a:pt x="1714" y="1386"/>
                    <a:pt x="2066" y="1386"/>
                  </a:cubicBezTo>
                  <a:cubicBezTo>
                    <a:pt x="2110" y="1386"/>
                    <a:pt x="2156" y="1390"/>
                    <a:pt x="2203" y="1398"/>
                  </a:cubicBezTo>
                  <a:cubicBezTo>
                    <a:pt x="2217" y="1221"/>
                    <a:pt x="2233" y="1045"/>
                    <a:pt x="2487" y="910"/>
                  </a:cubicBezTo>
                  <a:cubicBezTo>
                    <a:pt x="2293" y="816"/>
                    <a:pt x="2390" y="674"/>
                    <a:pt x="2394" y="534"/>
                  </a:cubicBezTo>
                  <a:cubicBezTo>
                    <a:pt x="2529" y="1"/>
                    <a:pt x="1575" y="224"/>
                    <a:pt x="1092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1"/>
            <p:cNvSpPr/>
            <p:nvPr/>
          </p:nvSpPr>
          <p:spPr>
            <a:xfrm>
              <a:off x="3970025" y="3595650"/>
              <a:ext cx="67050" cy="46075"/>
            </a:xfrm>
            <a:custGeom>
              <a:avLst/>
              <a:gdLst/>
              <a:ahLst/>
              <a:cxnLst/>
              <a:rect l="l" t="t" r="r" b="b"/>
              <a:pathLst>
                <a:path w="2682" h="1843" extrusionOk="0">
                  <a:moveTo>
                    <a:pt x="751" y="1"/>
                  </a:moveTo>
                  <a:cubicBezTo>
                    <a:pt x="721" y="1"/>
                    <a:pt x="691" y="2"/>
                    <a:pt x="659" y="4"/>
                  </a:cubicBezTo>
                  <a:cubicBezTo>
                    <a:pt x="202" y="153"/>
                    <a:pt x="1" y="442"/>
                    <a:pt x="136" y="728"/>
                  </a:cubicBezTo>
                  <a:cubicBezTo>
                    <a:pt x="851" y="856"/>
                    <a:pt x="311" y="1278"/>
                    <a:pt x="384" y="1529"/>
                  </a:cubicBezTo>
                  <a:cubicBezTo>
                    <a:pt x="400" y="1527"/>
                    <a:pt x="416" y="1526"/>
                    <a:pt x="433" y="1526"/>
                  </a:cubicBezTo>
                  <a:cubicBezTo>
                    <a:pt x="772" y="1526"/>
                    <a:pt x="1409" y="1843"/>
                    <a:pt x="2001" y="1843"/>
                  </a:cubicBezTo>
                  <a:cubicBezTo>
                    <a:pt x="2048" y="1843"/>
                    <a:pt x="2095" y="1841"/>
                    <a:pt x="2142" y="1837"/>
                  </a:cubicBezTo>
                  <a:lnTo>
                    <a:pt x="2591" y="1280"/>
                  </a:lnTo>
                  <a:cubicBezTo>
                    <a:pt x="2355" y="1053"/>
                    <a:pt x="2390" y="885"/>
                    <a:pt x="2681" y="797"/>
                  </a:cubicBezTo>
                  <a:lnTo>
                    <a:pt x="2681" y="797"/>
                  </a:lnTo>
                  <a:cubicBezTo>
                    <a:pt x="2587" y="817"/>
                    <a:pt x="2502" y="826"/>
                    <a:pt x="2424" y="826"/>
                  </a:cubicBezTo>
                  <a:cubicBezTo>
                    <a:pt x="1687" y="826"/>
                    <a:pt x="1650" y="1"/>
                    <a:pt x="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1"/>
            <p:cNvSpPr/>
            <p:nvPr/>
          </p:nvSpPr>
          <p:spPr>
            <a:xfrm>
              <a:off x="4173050" y="3766625"/>
              <a:ext cx="35950" cy="21075"/>
            </a:xfrm>
            <a:custGeom>
              <a:avLst/>
              <a:gdLst/>
              <a:ahLst/>
              <a:cxnLst/>
              <a:rect l="l" t="t" r="r" b="b"/>
              <a:pathLst>
                <a:path w="1438" h="843" extrusionOk="0">
                  <a:moveTo>
                    <a:pt x="805" y="0"/>
                  </a:moveTo>
                  <a:cubicBezTo>
                    <a:pt x="473" y="0"/>
                    <a:pt x="224" y="206"/>
                    <a:pt x="0" y="319"/>
                  </a:cubicBezTo>
                  <a:cubicBezTo>
                    <a:pt x="133" y="511"/>
                    <a:pt x="365" y="662"/>
                    <a:pt x="436" y="842"/>
                  </a:cubicBezTo>
                  <a:cubicBezTo>
                    <a:pt x="694" y="814"/>
                    <a:pt x="1002" y="731"/>
                    <a:pt x="1227" y="608"/>
                  </a:cubicBezTo>
                  <a:cubicBezTo>
                    <a:pt x="1438" y="421"/>
                    <a:pt x="1284" y="96"/>
                    <a:pt x="964" y="16"/>
                  </a:cubicBezTo>
                  <a:cubicBezTo>
                    <a:pt x="909" y="5"/>
                    <a:pt x="856" y="0"/>
                    <a:pt x="8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1"/>
            <p:cNvSpPr/>
            <p:nvPr/>
          </p:nvSpPr>
          <p:spPr>
            <a:xfrm>
              <a:off x="4162450" y="3791325"/>
              <a:ext cx="31575" cy="24725"/>
            </a:xfrm>
            <a:custGeom>
              <a:avLst/>
              <a:gdLst/>
              <a:ahLst/>
              <a:cxnLst/>
              <a:rect l="l" t="t" r="r" b="b"/>
              <a:pathLst>
                <a:path w="1263" h="989" extrusionOk="0">
                  <a:moveTo>
                    <a:pt x="564" y="1"/>
                  </a:moveTo>
                  <a:cubicBezTo>
                    <a:pt x="329" y="55"/>
                    <a:pt x="175" y="145"/>
                    <a:pt x="102" y="273"/>
                  </a:cubicBezTo>
                  <a:cubicBezTo>
                    <a:pt x="301" y="543"/>
                    <a:pt x="0" y="894"/>
                    <a:pt x="595" y="988"/>
                  </a:cubicBezTo>
                  <a:cubicBezTo>
                    <a:pt x="720" y="702"/>
                    <a:pt x="1262" y="673"/>
                    <a:pt x="1243" y="332"/>
                  </a:cubicBezTo>
                  <a:cubicBezTo>
                    <a:pt x="1092" y="112"/>
                    <a:pt x="872" y="25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1"/>
            <p:cNvSpPr/>
            <p:nvPr/>
          </p:nvSpPr>
          <p:spPr>
            <a:xfrm>
              <a:off x="4214725" y="3909825"/>
              <a:ext cx="27575" cy="17400"/>
            </a:xfrm>
            <a:custGeom>
              <a:avLst/>
              <a:gdLst/>
              <a:ahLst/>
              <a:cxnLst/>
              <a:rect l="l" t="t" r="r" b="b"/>
              <a:pathLst>
                <a:path w="1103" h="696" extrusionOk="0">
                  <a:moveTo>
                    <a:pt x="490" y="0"/>
                  </a:moveTo>
                  <a:cubicBezTo>
                    <a:pt x="423" y="0"/>
                    <a:pt x="351" y="12"/>
                    <a:pt x="277" y="37"/>
                  </a:cubicBezTo>
                  <a:cubicBezTo>
                    <a:pt x="43" y="154"/>
                    <a:pt x="0" y="341"/>
                    <a:pt x="88" y="521"/>
                  </a:cubicBezTo>
                  <a:cubicBezTo>
                    <a:pt x="247" y="565"/>
                    <a:pt x="403" y="695"/>
                    <a:pt x="566" y="695"/>
                  </a:cubicBezTo>
                  <a:cubicBezTo>
                    <a:pt x="638" y="695"/>
                    <a:pt x="711" y="670"/>
                    <a:pt x="786" y="601"/>
                  </a:cubicBezTo>
                  <a:cubicBezTo>
                    <a:pt x="1103" y="343"/>
                    <a:pt x="85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1"/>
            <p:cNvSpPr/>
            <p:nvPr/>
          </p:nvSpPr>
          <p:spPr>
            <a:xfrm>
              <a:off x="4040850" y="3821050"/>
              <a:ext cx="19500" cy="9425"/>
            </a:xfrm>
            <a:custGeom>
              <a:avLst/>
              <a:gdLst/>
              <a:ahLst/>
              <a:cxnLst/>
              <a:rect l="l" t="t" r="r" b="b"/>
              <a:pathLst>
                <a:path w="780" h="377" extrusionOk="0">
                  <a:moveTo>
                    <a:pt x="680" y="1"/>
                  </a:moveTo>
                  <a:lnTo>
                    <a:pt x="135" y="39"/>
                  </a:lnTo>
                  <a:cubicBezTo>
                    <a:pt x="1" y="189"/>
                    <a:pt x="281" y="376"/>
                    <a:pt x="487" y="376"/>
                  </a:cubicBezTo>
                  <a:cubicBezTo>
                    <a:pt x="525" y="376"/>
                    <a:pt x="560" y="370"/>
                    <a:pt x="590" y="356"/>
                  </a:cubicBezTo>
                  <a:cubicBezTo>
                    <a:pt x="779" y="264"/>
                    <a:pt x="665" y="136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1"/>
            <p:cNvSpPr/>
            <p:nvPr/>
          </p:nvSpPr>
          <p:spPr>
            <a:xfrm>
              <a:off x="4330175" y="4686075"/>
              <a:ext cx="5225" cy="2625"/>
            </a:xfrm>
            <a:custGeom>
              <a:avLst/>
              <a:gdLst/>
              <a:ahLst/>
              <a:cxnLst/>
              <a:rect l="l" t="t" r="r" b="b"/>
              <a:pathLst>
                <a:path w="209" h="105" extrusionOk="0">
                  <a:moveTo>
                    <a:pt x="159" y="1"/>
                  </a:moveTo>
                  <a:lnTo>
                    <a:pt x="0" y="69"/>
                  </a:lnTo>
                  <a:cubicBezTo>
                    <a:pt x="31" y="87"/>
                    <a:pt x="62" y="105"/>
                    <a:pt x="89" y="105"/>
                  </a:cubicBezTo>
                  <a:cubicBezTo>
                    <a:pt x="105" y="105"/>
                    <a:pt x="120" y="98"/>
                    <a:pt x="133" y="81"/>
                  </a:cubicBezTo>
                  <a:cubicBezTo>
                    <a:pt x="126" y="43"/>
                    <a:pt x="208" y="29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1"/>
            <p:cNvSpPr/>
            <p:nvPr/>
          </p:nvSpPr>
          <p:spPr>
            <a:xfrm>
              <a:off x="3930075" y="4079075"/>
              <a:ext cx="164300" cy="119600"/>
            </a:xfrm>
            <a:custGeom>
              <a:avLst/>
              <a:gdLst/>
              <a:ahLst/>
              <a:cxnLst/>
              <a:rect l="l" t="t" r="r" b="b"/>
              <a:pathLst>
                <a:path w="6572" h="4784" extrusionOk="0">
                  <a:moveTo>
                    <a:pt x="1329" y="0"/>
                  </a:moveTo>
                  <a:lnTo>
                    <a:pt x="1582" y="443"/>
                  </a:lnTo>
                  <a:cubicBezTo>
                    <a:pt x="1529" y="584"/>
                    <a:pt x="1389" y="627"/>
                    <a:pt x="1228" y="627"/>
                  </a:cubicBezTo>
                  <a:cubicBezTo>
                    <a:pt x="979" y="627"/>
                    <a:pt x="681" y="526"/>
                    <a:pt x="577" y="526"/>
                  </a:cubicBezTo>
                  <a:cubicBezTo>
                    <a:pt x="564" y="526"/>
                    <a:pt x="554" y="527"/>
                    <a:pt x="547" y="531"/>
                  </a:cubicBezTo>
                  <a:cubicBezTo>
                    <a:pt x="562" y="625"/>
                    <a:pt x="917" y="758"/>
                    <a:pt x="801" y="907"/>
                  </a:cubicBezTo>
                  <a:cubicBezTo>
                    <a:pt x="502" y="1092"/>
                    <a:pt x="0" y="1336"/>
                    <a:pt x="171" y="1795"/>
                  </a:cubicBezTo>
                  <a:lnTo>
                    <a:pt x="386" y="1824"/>
                  </a:lnTo>
                  <a:cubicBezTo>
                    <a:pt x="287" y="2231"/>
                    <a:pt x="389" y="2804"/>
                    <a:pt x="76" y="3048"/>
                  </a:cubicBezTo>
                  <a:cubicBezTo>
                    <a:pt x="106" y="3054"/>
                    <a:pt x="130" y="3057"/>
                    <a:pt x="149" y="3057"/>
                  </a:cubicBezTo>
                  <a:cubicBezTo>
                    <a:pt x="285" y="3057"/>
                    <a:pt x="157" y="2910"/>
                    <a:pt x="284" y="2910"/>
                  </a:cubicBezTo>
                  <a:cubicBezTo>
                    <a:pt x="295" y="2910"/>
                    <a:pt x="308" y="2911"/>
                    <a:pt x="322" y="2913"/>
                  </a:cubicBezTo>
                  <a:cubicBezTo>
                    <a:pt x="668" y="3119"/>
                    <a:pt x="1246" y="3784"/>
                    <a:pt x="1710" y="4241"/>
                  </a:cubicBezTo>
                  <a:cubicBezTo>
                    <a:pt x="1741" y="4238"/>
                    <a:pt x="1772" y="4237"/>
                    <a:pt x="1803" y="4237"/>
                  </a:cubicBezTo>
                  <a:cubicBezTo>
                    <a:pt x="2355" y="4237"/>
                    <a:pt x="2995" y="4705"/>
                    <a:pt x="3264" y="4784"/>
                  </a:cubicBezTo>
                  <a:cubicBezTo>
                    <a:pt x="3181" y="4699"/>
                    <a:pt x="3143" y="4537"/>
                    <a:pt x="3223" y="4457"/>
                  </a:cubicBezTo>
                  <a:cubicBezTo>
                    <a:pt x="3317" y="4298"/>
                    <a:pt x="3478" y="4231"/>
                    <a:pt x="3642" y="4231"/>
                  </a:cubicBezTo>
                  <a:cubicBezTo>
                    <a:pt x="3788" y="4231"/>
                    <a:pt x="3936" y="4285"/>
                    <a:pt x="4040" y="4376"/>
                  </a:cubicBezTo>
                  <a:cubicBezTo>
                    <a:pt x="4227" y="3773"/>
                    <a:pt x="5293" y="3768"/>
                    <a:pt x="5049" y="2970"/>
                  </a:cubicBezTo>
                  <a:cubicBezTo>
                    <a:pt x="5069" y="2777"/>
                    <a:pt x="5184" y="2710"/>
                    <a:pt x="5347" y="2710"/>
                  </a:cubicBezTo>
                  <a:cubicBezTo>
                    <a:pt x="5680" y="2710"/>
                    <a:pt x="6216" y="2986"/>
                    <a:pt x="6572" y="3024"/>
                  </a:cubicBezTo>
                  <a:cubicBezTo>
                    <a:pt x="6245" y="2721"/>
                    <a:pt x="5374" y="2802"/>
                    <a:pt x="5186" y="2297"/>
                  </a:cubicBezTo>
                  <a:lnTo>
                    <a:pt x="5449" y="2245"/>
                  </a:lnTo>
                  <a:cubicBezTo>
                    <a:pt x="5217" y="1888"/>
                    <a:pt x="5070" y="1547"/>
                    <a:pt x="4512" y="1362"/>
                  </a:cubicBezTo>
                  <a:lnTo>
                    <a:pt x="4957" y="1267"/>
                  </a:lnTo>
                  <a:cubicBezTo>
                    <a:pt x="4630" y="1203"/>
                    <a:pt x="3991" y="1165"/>
                    <a:pt x="4121" y="739"/>
                  </a:cubicBezTo>
                  <a:cubicBezTo>
                    <a:pt x="3721" y="258"/>
                    <a:pt x="2863" y="628"/>
                    <a:pt x="2463" y="211"/>
                  </a:cubicBezTo>
                  <a:cubicBezTo>
                    <a:pt x="2354" y="232"/>
                    <a:pt x="2224" y="355"/>
                    <a:pt x="2037" y="457"/>
                  </a:cubicBezTo>
                  <a:cubicBezTo>
                    <a:pt x="2012" y="460"/>
                    <a:pt x="1989" y="461"/>
                    <a:pt x="1967" y="461"/>
                  </a:cubicBezTo>
                  <a:cubicBezTo>
                    <a:pt x="1614" y="461"/>
                    <a:pt x="1596" y="136"/>
                    <a:pt x="13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1"/>
            <p:cNvSpPr/>
            <p:nvPr/>
          </p:nvSpPr>
          <p:spPr>
            <a:xfrm>
              <a:off x="4076300" y="4138150"/>
              <a:ext cx="10450" cy="2775"/>
            </a:xfrm>
            <a:custGeom>
              <a:avLst/>
              <a:gdLst/>
              <a:ahLst/>
              <a:cxnLst/>
              <a:rect l="l" t="t" r="r" b="b"/>
              <a:pathLst>
                <a:path w="418" h="111" extrusionOk="0">
                  <a:moveTo>
                    <a:pt x="1" y="1"/>
                  </a:moveTo>
                  <a:lnTo>
                    <a:pt x="15" y="34"/>
                  </a:lnTo>
                  <a:cubicBezTo>
                    <a:pt x="111" y="37"/>
                    <a:pt x="244" y="110"/>
                    <a:pt x="339" y="110"/>
                  </a:cubicBezTo>
                  <a:cubicBezTo>
                    <a:pt x="370" y="110"/>
                    <a:pt x="397" y="102"/>
                    <a:pt x="417" y="8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1"/>
            <p:cNvSpPr/>
            <p:nvPr/>
          </p:nvSpPr>
          <p:spPr>
            <a:xfrm>
              <a:off x="4027050" y="4088375"/>
              <a:ext cx="5525" cy="2675"/>
            </a:xfrm>
            <a:custGeom>
              <a:avLst/>
              <a:gdLst/>
              <a:ahLst/>
              <a:cxnLst/>
              <a:rect l="l" t="t" r="r" b="b"/>
              <a:pathLst>
                <a:path w="221" h="107" extrusionOk="0">
                  <a:moveTo>
                    <a:pt x="120" y="0"/>
                  </a:moveTo>
                  <a:cubicBezTo>
                    <a:pt x="85" y="0"/>
                    <a:pt x="42" y="8"/>
                    <a:pt x="0" y="16"/>
                  </a:cubicBezTo>
                  <a:cubicBezTo>
                    <a:pt x="52" y="106"/>
                    <a:pt x="164" y="85"/>
                    <a:pt x="216" y="106"/>
                  </a:cubicBezTo>
                  <a:cubicBezTo>
                    <a:pt x="220" y="23"/>
                    <a:pt x="179" y="0"/>
                    <a:pt x="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1"/>
            <p:cNvSpPr/>
            <p:nvPr/>
          </p:nvSpPr>
          <p:spPr>
            <a:xfrm>
              <a:off x="3794325" y="3650850"/>
              <a:ext cx="17325" cy="6750"/>
            </a:xfrm>
            <a:custGeom>
              <a:avLst/>
              <a:gdLst/>
              <a:ahLst/>
              <a:cxnLst/>
              <a:rect l="l" t="t" r="r" b="b"/>
              <a:pathLst>
                <a:path w="693" h="270" extrusionOk="0">
                  <a:moveTo>
                    <a:pt x="545" y="0"/>
                  </a:moveTo>
                  <a:cubicBezTo>
                    <a:pt x="467" y="81"/>
                    <a:pt x="0" y="95"/>
                    <a:pt x="391" y="266"/>
                  </a:cubicBezTo>
                  <a:cubicBezTo>
                    <a:pt x="415" y="268"/>
                    <a:pt x="437" y="269"/>
                    <a:pt x="458" y="269"/>
                  </a:cubicBezTo>
                  <a:cubicBezTo>
                    <a:pt x="692" y="269"/>
                    <a:pt x="691" y="116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1"/>
            <p:cNvSpPr/>
            <p:nvPr/>
          </p:nvSpPr>
          <p:spPr>
            <a:xfrm>
              <a:off x="4002050" y="4083625"/>
              <a:ext cx="2825" cy="2800"/>
            </a:xfrm>
            <a:custGeom>
              <a:avLst/>
              <a:gdLst/>
              <a:ahLst/>
              <a:cxnLst/>
              <a:rect l="l" t="t" r="r" b="b"/>
              <a:pathLst>
                <a:path w="113" h="112" extrusionOk="0">
                  <a:moveTo>
                    <a:pt x="60" y="0"/>
                  </a:moveTo>
                  <a:lnTo>
                    <a:pt x="1" y="112"/>
                  </a:lnTo>
                  <a:lnTo>
                    <a:pt x="74" y="98"/>
                  </a:lnTo>
                  <a:cubicBezTo>
                    <a:pt x="96" y="62"/>
                    <a:pt x="112" y="2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1"/>
            <p:cNvSpPr/>
            <p:nvPr/>
          </p:nvSpPr>
          <p:spPr>
            <a:xfrm>
              <a:off x="4029875" y="4197275"/>
              <a:ext cx="6500" cy="4425"/>
            </a:xfrm>
            <a:custGeom>
              <a:avLst/>
              <a:gdLst/>
              <a:ahLst/>
              <a:cxnLst/>
              <a:rect l="l" t="t" r="r" b="b"/>
              <a:pathLst>
                <a:path w="260" h="177" extrusionOk="0">
                  <a:moveTo>
                    <a:pt x="93" y="0"/>
                  </a:moveTo>
                  <a:cubicBezTo>
                    <a:pt x="0" y="0"/>
                    <a:pt x="147" y="114"/>
                    <a:pt x="141" y="177"/>
                  </a:cubicBezTo>
                  <a:cubicBezTo>
                    <a:pt x="164" y="136"/>
                    <a:pt x="259" y="84"/>
                    <a:pt x="141" y="6"/>
                  </a:cubicBezTo>
                  <a:cubicBezTo>
                    <a:pt x="120" y="2"/>
                    <a:pt x="105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1"/>
            <p:cNvSpPr/>
            <p:nvPr/>
          </p:nvSpPr>
          <p:spPr>
            <a:xfrm>
              <a:off x="4016150" y="4232825"/>
              <a:ext cx="4750" cy="1950"/>
            </a:xfrm>
            <a:custGeom>
              <a:avLst/>
              <a:gdLst/>
              <a:ahLst/>
              <a:cxnLst/>
              <a:rect l="l" t="t" r="r" b="b"/>
              <a:pathLst>
                <a:path w="190" h="78" extrusionOk="0">
                  <a:moveTo>
                    <a:pt x="138" y="0"/>
                  </a:moveTo>
                  <a:lnTo>
                    <a:pt x="1" y="57"/>
                  </a:lnTo>
                  <a:cubicBezTo>
                    <a:pt x="8" y="72"/>
                    <a:pt x="30" y="77"/>
                    <a:pt x="56" y="77"/>
                  </a:cubicBezTo>
                  <a:cubicBezTo>
                    <a:pt x="81" y="77"/>
                    <a:pt x="109" y="72"/>
                    <a:pt x="128" y="69"/>
                  </a:cubicBezTo>
                  <a:cubicBezTo>
                    <a:pt x="152" y="31"/>
                    <a:pt x="190" y="24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1"/>
            <p:cNvSpPr/>
            <p:nvPr/>
          </p:nvSpPr>
          <p:spPr>
            <a:xfrm>
              <a:off x="3965050" y="4194275"/>
              <a:ext cx="3400" cy="3700"/>
            </a:xfrm>
            <a:custGeom>
              <a:avLst/>
              <a:gdLst/>
              <a:ahLst/>
              <a:cxnLst/>
              <a:rect l="l" t="t" r="r" b="b"/>
              <a:pathLst>
                <a:path w="136" h="148" extrusionOk="0">
                  <a:moveTo>
                    <a:pt x="88" y="1"/>
                  </a:moveTo>
                  <a:lnTo>
                    <a:pt x="1" y="147"/>
                  </a:lnTo>
                  <a:lnTo>
                    <a:pt x="77" y="138"/>
                  </a:lnTo>
                  <a:cubicBezTo>
                    <a:pt x="136" y="95"/>
                    <a:pt x="119" y="64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1"/>
            <p:cNvSpPr/>
            <p:nvPr/>
          </p:nvSpPr>
          <p:spPr>
            <a:xfrm>
              <a:off x="3865475" y="4204325"/>
              <a:ext cx="50125" cy="42900"/>
            </a:xfrm>
            <a:custGeom>
              <a:avLst/>
              <a:gdLst/>
              <a:ahLst/>
              <a:cxnLst/>
              <a:rect l="l" t="t" r="r" b="b"/>
              <a:pathLst>
                <a:path w="2005" h="1716" extrusionOk="0">
                  <a:moveTo>
                    <a:pt x="760" y="1"/>
                  </a:moveTo>
                  <a:cubicBezTo>
                    <a:pt x="726" y="1"/>
                    <a:pt x="688" y="3"/>
                    <a:pt x="647" y="8"/>
                  </a:cubicBezTo>
                  <a:cubicBezTo>
                    <a:pt x="1" y="117"/>
                    <a:pt x="55" y="726"/>
                    <a:pt x="1" y="1221"/>
                  </a:cubicBezTo>
                  <a:lnTo>
                    <a:pt x="190" y="1038"/>
                  </a:lnTo>
                  <a:cubicBezTo>
                    <a:pt x="377" y="1114"/>
                    <a:pt x="744" y="1500"/>
                    <a:pt x="564" y="1716"/>
                  </a:cubicBezTo>
                  <a:cubicBezTo>
                    <a:pt x="910" y="1711"/>
                    <a:pt x="460" y="1564"/>
                    <a:pt x="699" y="1405"/>
                  </a:cubicBezTo>
                  <a:cubicBezTo>
                    <a:pt x="741" y="1362"/>
                    <a:pt x="790" y="1345"/>
                    <a:pt x="841" y="1345"/>
                  </a:cubicBezTo>
                  <a:cubicBezTo>
                    <a:pt x="1010" y="1345"/>
                    <a:pt x="1203" y="1541"/>
                    <a:pt x="1242" y="1630"/>
                  </a:cubicBezTo>
                  <a:cubicBezTo>
                    <a:pt x="1234" y="1249"/>
                    <a:pt x="2004" y="1202"/>
                    <a:pt x="1649" y="835"/>
                  </a:cubicBezTo>
                  <a:cubicBezTo>
                    <a:pt x="1895" y="768"/>
                    <a:pt x="1282" y="451"/>
                    <a:pt x="1687" y="401"/>
                  </a:cubicBezTo>
                  <a:cubicBezTo>
                    <a:pt x="1204" y="371"/>
                    <a:pt x="1197" y="1"/>
                    <a:pt x="7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1"/>
            <p:cNvSpPr/>
            <p:nvPr/>
          </p:nvSpPr>
          <p:spPr>
            <a:xfrm>
              <a:off x="3896500" y="4245075"/>
              <a:ext cx="250" cy="1100"/>
            </a:xfrm>
            <a:custGeom>
              <a:avLst/>
              <a:gdLst/>
              <a:ahLst/>
              <a:cxnLst/>
              <a:rect l="l" t="t" r="r" b="b"/>
              <a:pathLst>
                <a:path w="10" h="44" extrusionOk="0">
                  <a:moveTo>
                    <a:pt x="1" y="0"/>
                  </a:moveTo>
                  <a:cubicBezTo>
                    <a:pt x="1" y="15"/>
                    <a:pt x="1" y="29"/>
                    <a:pt x="3" y="43"/>
                  </a:cubicBezTo>
                  <a:cubicBezTo>
                    <a:pt x="10" y="36"/>
                    <a:pt x="10" y="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1"/>
            <p:cNvSpPr/>
            <p:nvPr/>
          </p:nvSpPr>
          <p:spPr>
            <a:xfrm>
              <a:off x="3810000" y="4060225"/>
              <a:ext cx="11525" cy="8150"/>
            </a:xfrm>
            <a:custGeom>
              <a:avLst/>
              <a:gdLst/>
              <a:ahLst/>
              <a:cxnLst/>
              <a:rect l="l" t="t" r="r" b="b"/>
              <a:pathLst>
                <a:path w="461" h="326" extrusionOk="0">
                  <a:moveTo>
                    <a:pt x="184" y="1"/>
                  </a:moveTo>
                  <a:cubicBezTo>
                    <a:pt x="98" y="1"/>
                    <a:pt x="18" y="46"/>
                    <a:pt x="1" y="148"/>
                  </a:cubicBezTo>
                  <a:cubicBezTo>
                    <a:pt x="35" y="251"/>
                    <a:pt x="183" y="326"/>
                    <a:pt x="300" y="326"/>
                  </a:cubicBezTo>
                  <a:cubicBezTo>
                    <a:pt x="350" y="326"/>
                    <a:pt x="394" y="312"/>
                    <a:pt x="422" y="280"/>
                  </a:cubicBezTo>
                  <a:cubicBezTo>
                    <a:pt x="461" y="106"/>
                    <a:pt x="315" y="1"/>
                    <a:pt x="1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1"/>
            <p:cNvSpPr/>
            <p:nvPr/>
          </p:nvSpPr>
          <p:spPr>
            <a:xfrm>
              <a:off x="3912425" y="4287700"/>
              <a:ext cx="10925" cy="7875"/>
            </a:xfrm>
            <a:custGeom>
              <a:avLst/>
              <a:gdLst/>
              <a:ahLst/>
              <a:cxnLst/>
              <a:rect l="l" t="t" r="r" b="b"/>
              <a:pathLst>
                <a:path w="437" h="315" extrusionOk="0">
                  <a:moveTo>
                    <a:pt x="211" y="1"/>
                  </a:moveTo>
                  <a:cubicBezTo>
                    <a:pt x="90" y="1"/>
                    <a:pt x="0" y="63"/>
                    <a:pt x="34" y="216"/>
                  </a:cubicBezTo>
                  <a:cubicBezTo>
                    <a:pt x="96" y="290"/>
                    <a:pt x="158" y="315"/>
                    <a:pt x="216" y="315"/>
                  </a:cubicBezTo>
                  <a:cubicBezTo>
                    <a:pt x="301" y="315"/>
                    <a:pt x="377" y="263"/>
                    <a:pt x="436" y="237"/>
                  </a:cubicBezTo>
                  <a:cubicBezTo>
                    <a:pt x="372" y="176"/>
                    <a:pt x="382" y="109"/>
                    <a:pt x="396" y="41"/>
                  </a:cubicBezTo>
                  <a:cubicBezTo>
                    <a:pt x="334" y="15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1"/>
            <p:cNvSpPr/>
            <p:nvPr/>
          </p:nvSpPr>
          <p:spPr>
            <a:xfrm>
              <a:off x="3712500" y="4347625"/>
              <a:ext cx="4575" cy="5625"/>
            </a:xfrm>
            <a:custGeom>
              <a:avLst/>
              <a:gdLst/>
              <a:ahLst/>
              <a:cxnLst/>
              <a:rect l="l" t="t" r="r" b="b"/>
              <a:pathLst>
                <a:path w="183" h="225" extrusionOk="0">
                  <a:moveTo>
                    <a:pt x="0" y="0"/>
                  </a:moveTo>
                  <a:cubicBezTo>
                    <a:pt x="43" y="76"/>
                    <a:pt x="102" y="149"/>
                    <a:pt x="183" y="225"/>
                  </a:cubicBezTo>
                  <a:cubicBezTo>
                    <a:pt x="154" y="144"/>
                    <a:pt x="79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1"/>
            <p:cNvSpPr/>
            <p:nvPr/>
          </p:nvSpPr>
          <p:spPr>
            <a:xfrm>
              <a:off x="3639375" y="4286150"/>
              <a:ext cx="80775" cy="65975"/>
            </a:xfrm>
            <a:custGeom>
              <a:avLst/>
              <a:gdLst/>
              <a:ahLst/>
              <a:cxnLst/>
              <a:rect l="l" t="t" r="r" b="b"/>
              <a:pathLst>
                <a:path w="3231" h="2639" extrusionOk="0">
                  <a:moveTo>
                    <a:pt x="718" y="1"/>
                  </a:moveTo>
                  <a:cubicBezTo>
                    <a:pt x="894" y="188"/>
                    <a:pt x="526" y="160"/>
                    <a:pt x="548" y="318"/>
                  </a:cubicBezTo>
                  <a:cubicBezTo>
                    <a:pt x="252" y="193"/>
                    <a:pt x="337" y="36"/>
                    <a:pt x="53" y="36"/>
                  </a:cubicBezTo>
                  <a:lnTo>
                    <a:pt x="171" y="67"/>
                  </a:lnTo>
                  <a:cubicBezTo>
                    <a:pt x="498" y="572"/>
                    <a:pt x="233" y="636"/>
                    <a:pt x="1" y="981"/>
                  </a:cubicBezTo>
                  <a:lnTo>
                    <a:pt x="131" y="951"/>
                  </a:lnTo>
                  <a:cubicBezTo>
                    <a:pt x="363" y="1206"/>
                    <a:pt x="401" y="1524"/>
                    <a:pt x="297" y="1744"/>
                  </a:cubicBezTo>
                  <a:cubicBezTo>
                    <a:pt x="941" y="2066"/>
                    <a:pt x="1197" y="2289"/>
                    <a:pt x="1673" y="2639"/>
                  </a:cubicBezTo>
                  <a:cubicBezTo>
                    <a:pt x="1817" y="2222"/>
                    <a:pt x="2554" y="2445"/>
                    <a:pt x="2736" y="2260"/>
                  </a:cubicBezTo>
                  <a:cubicBezTo>
                    <a:pt x="2764" y="2319"/>
                    <a:pt x="2845" y="2386"/>
                    <a:pt x="2925" y="2459"/>
                  </a:cubicBezTo>
                  <a:cubicBezTo>
                    <a:pt x="2663" y="2002"/>
                    <a:pt x="3018" y="1564"/>
                    <a:pt x="2684" y="1244"/>
                  </a:cubicBezTo>
                  <a:cubicBezTo>
                    <a:pt x="3231" y="939"/>
                    <a:pt x="1666" y="529"/>
                    <a:pt x="2016" y="13"/>
                  </a:cubicBezTo>
                  <a:lnTo>
                    <a:pt x="2016" y="13"/>
                  </a:lnTo>
                  <a:cubicBezTo>
                    <a:pt x="1892" y="80"/>
                    <a:pt x="1752" y="103"/>
                    <a:pt x="1603" y="103"/>
                  </a:cubicBezTo>
                  <a:cubicBezTo>
                    <a:pt x="1320" y="103"/>
                    <a:pt x="1006" y="20"/>
                    <a:pt x="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1"/>
            <p:cNvSpPr/>
            <p:nvPr/>
          </p:nvSpPr>
          <p:spPr>
            <a:xfrm>
              <a:off x="3669700" y="4256800"/>
              <a:ext cx="12500" cy="7325"/>
            </a:xfrm>
            <a:custGeom>
              <a:avLst/>
              <a:gdLst/>
              <a:ahLst/>
              <a:cxnLst/>
              <a:rect l="l" t="t" r="r" b="b"/>
              <a:pathLst>
                <a:path w="500" h="293" extrusionOk="0">
                  <a:moveTo>
                    <a:pt x="171" y="0"/>
                  </a:moveTo>
                  <a:cubicBezTo>
                    <a:pt x="170" y="0"/>
                    <a:pt x="168" y="0"/>
                    <a:pt x="166" y="0"/>
                  </a:cubicBezTo>
                  <a:lnTo>
                    <a:pt x="166" y="3"/>
                  </a:lnTo>
                  <a:cubicBezTo>
                    <a:pt x="0" y="36"/>
                    <a:pt x="97" y="190"/>
                    <a:pt x="204" y="282"/>
                  </a:cubicBezTo>
                  <a:cubicBezTo>
                    <a:pt x="234" y="289"/>
                    <a:pt x="264" y="292"/>
                    <a:pt x="293" y="292"/>
                  </a:cubicBezTo>
                  <a:cubicBezTo>
                    <a:pt x="384" y="292"/>
                    <a:pt x="466" y="262"/>
                    <a:pt x="500" y="213"/>
                  </a:cubicBezTo>
                  <a:cubicBezTo>
                    <a:pt x="453" y="90"/>
                    <a:pt x="3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1"/>
            <p:cNvSpPr/>
            <p:nvPr/>
          </p:nvSpPr>
          <p:spPr>
            <a:xfrm>
              <a:off x="3680950" y="4356200"/>
              <a:ext cx="3500" cy="3150"/>
            </a:xfrm>
            <a:custGeom>
              <a:avLst/>
              <a:gdLst/>
              <a:ahLst/>
              <a:cxnLst/>
              <a:rect l="l" t="t" r="r" b="b"/>
              <a:pathLst>
                <a:path w="140" h="126" extrusionOk="0">
                  <a:moveTo>
                    <a:pt x="100" y="0"/>
                  </a:moveTo>
                  <a:lnTo>
                    <a:pt x="0" y="31"/>
                  </a:lnTo>
                  <a:lnTo>
                    <a:pt x="140" y="12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1"/>
            <p:cNvSpPr/>
            <p:nvPr/>
          </p:nvSpPr>
          <p:spPr>
            <a:xfrm>
              <a:off x="3630275" y="4316175"/>
              <a:ext cx="2150" cy="1575"/>
            </a:xfrm>
            <a:custGeom>
              <a:avLst/>
              <a:gdLst/>
              <a:ahLst/>
              <a:cxnLst/>
              <a:rect l="l" t="t" r="r" b="b"/>
              <a:pathLst>
                <a:path w="86" h="63" extrusionOk="0">
                  <a:moveTo>
                    <a:pt x="85" y="1"/>
                  </a:moveTo>
                  <a:lnTo>
                    <a:pt x="0" y="62"/>
                  </a:lnTo>
                  <a:lnTo>
                    <a:pt x="71" y="6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1"/>
            <p:cNvSpPr/>
            <p:nvPr/>
          </p:nvSpPr>
          <p:spPr>
            <a:xfrm>
              <a:off x="3609375" y="4353825"/>
              <a:ext cx="1200" cy="925"/>
            </a:xfrm>
            <a:custGeom>
              <a:avLst/>
              <a:gdLst/>
              <a:ahLst/>
              <a:cxnLst/>
              <a:rect l="l" t="t" r="r" b="b"/>
              <a:pathLst>
                <a:path w="48" h="3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10"/>
                    <a:pt x="33" y="24"/>
                    <a:pt x="47" y="36"/>
                  </a:cubicBezTo>
                  <a:cubicBezTo>
                    <a:pt x="33" y="20"/>
                    <a:pt x="19" y="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1"/>
            <p:cNvSpPr/>
            <p:nvPr/>
          </p:nvSpPr>
          <p:spPr>
            <a:xfrm>
              <a:off x="3610550" y="43547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0" y="0"/>
                  </a:moveTo>
                  <a:lnTo>
                    <a:pt x="0" y="0"/>
                  </a:lnTo>
                  <a:cubicBezTo>
                    <a:pt x="76" y="86"/>
                    <a:pt x="126" y="300"/>
                    <a:pt x="259" y="300"/>
                  </a:cubicBezTo>
                  <a:cubicBezTo>
                    <a:pt x="272" y="300"/>
                    <a:pt x="286" y="298"/>
                    <a:pt x="301" y="294"/>
                  </a:cubicBezTo>
                  <a:cubicBezTo>
                    <a:pt x="183" y="209"/>
                    <a:pt x="102" y="7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1"/>
            <p:cNvSpPr/>
            <p:nvPr/>
          </p:nvSpPr>
          <p:spPr>
            <a:xfrm>
              <a:off x="3470775" y="4276925"/>
              <a:ext cx="135425" cy="118300"/>
            </a:xfrm>
            <a:custGeom>
              <a:avLst/>
              <a:gdLst/>
              <a:ahLst/>
              <a:cxnLst/>
              <a:rect l="l" t="t" r="r" b="b"/>
              <a:pathLst>
                <a:path w="5417" h="4732" extrusionOk="0">
                  <a:moveTo>
                    <a:pt x="2049" y="0"/>
                  </a:moveTo>
                  <a:cubicBezTo>
                    <a:pt x="1912" y="0"/>
                    <a:pt x="1780" y="21"/>
                    <a:pt x="1653" y="71"/>
                  </a:cubicBezTo>
                  <a:lnTo>
                    <a:pt x="1698" y="105"/>
                  </a:lnTo>
                  <a:cubicBezTo>
                    <a:pt x="1352" y="237"/>
                    <a:pt x="1269" y="534"/>
                    <a:pt x="892" y="534"/>
                  </a:cubicBezTo>
                  <a:cubicBezTo>
                    <a:pt x="815" y="534"/>
                    <a:pt x="726" y="521"/>
                    <a:pt x="621" y="493"/>
                  </a:cubicBezTo>
                  <a:lnTo>
                    <a:pt x="621" y="493"/>
                  </a:lnTo>
                  <a:cubicBezTo>
                    <a:pt x="957" y="1009"/>
                    <a:pt x="0" y="1149"/>
                    <a:pt x="464" y="1679"/>
                  </a:cubicBezTo>
                  <a:cubicBezTo>
                    <a:pt x="346" y="1717"/>
                    <a:pt x="327" y="1949"/>
                    <a:pt x="199" y="1997"/>
                  </a:cubicBezTo>
                  <a:lnTo>
                    <a:pt x="332" y="2009"/>
                  </a:lnTo>
                  <a:cubicBezTo>
                    <a:pt x="623" y="2527"/>
                    <a:pt x="1014" y="3055"/>
                    <a:pt x="914" y="3550"/>
                  </a:cubicBezTo>
                  <a:cubicBezTo>
                    <a:pt x="997" y="3508"/>
                    <a:pt x="1089" y="3481"/>
                    <a:pt x="1189" y="3481"/>
                  </a:cubicBezTo>
                  <a:cubicBezTo>
                    <a:pt x="1342" y="3481"/>
                    <a:pt x="1514" y="3543"/>
                    <a:pt x="1705" y="3709"/>
                  </a:cubicBezTo>
                  <a:cubicBezTo>
                    <a:pt x="1653" y="3768"/>
                    <a:pt x="1604" y="3827"/>
                    <a:pt x="1630" y="3924"/>
                  </a:cubicBezTo>
                  <a:cubicBezTo>
                    <a:pt x="1656" y="3932"/>
                    <a:pt x="1680" y="3935"/>
                    <a:pt x="1702" y="3935"/>
                  </a:cubicBezTo>
                  <a:cubicBezTo>
                    <a:pt x="1803" y="3935"/>
                    <a:pt x="1856" y="3861"/>
                    <a:pt x="1864" y="3785"/>
                  </a:cubicBezTo>
                  <a:cubicBezTo>
                    <a:pt x="2160" y="3868"/>
                    <a:pt x="2205" y="4157"/>
                    <a:pt x="2399" y="4360"/>
                  </a:cubicBezTo>
                  <a:lnTo>
                    <a:pt x="2293" y="4732"/>
                  </a:lnTo>
                  <a:cubicBezTo>
                    <a:pt x="2435" y="4616"/>
                    <a:pt x="2717" y="4382"/>
                    <a:pt x="2591" y="4055"/>
                  </a:cubicBezTo>
                  <a:lnTo>
                    <a:pt x="2591" y="4055"/>
                  </a:lnTo>
                  <a:cubicBezTo>
                    <a:pt x="2620" y="4057"/>
                    <a:pt x="2658" y="4057"/>
                    <a:pt x="2701" y="4057"/>
                  </a:cubicBezTo>
                  <a:cubicBezTo>
                    <a:pt x="2706" y="4057"/>
                    <a:pt x="2712" y="4057"/>
                    <a:pt x="2717" y="4057"/>
                  </a:cubicBezTo>
                  <a:cubicBezTo>
                    <a:pt x="2931" y="4057"/>
                    <a:pt x="3237" y="4060"/>
                    <a:pt x="3110" y="4310"/>
                  </a:cubicBezTo>
                  <a:cubicBezTo>
                    <a:pt x="3456" y="4286"/>
                    <a:pt x="3716" y="4086"/>
                    <a:pt x="4051" y="4086"/>
                  </a:cubicBezTo>
                  <a:cubicBezTo>
                    <a:pt x="4140" y="4086"/>
                    <a:pt x="4234" y="4100"/>
                    <a:pt x="4336" y="4135"/>
                  </a:cubicBezTo>
                  <a:cubicBezTo>
                    <a:pt x="4777" y="3771"/>
                    <a:pt x="4836" y="3150"/>
                    <a:pt x="5416" y="3010"/>
                  </a:cubicBezTo>
                  <a:cubicBezTo>
                    <a:pt x="5336" y="2755"/>
                    <a:pt x="4758" y="2264"/>
                    <a:pt x="5267" y="2215"/>
                  </a:cubicBezTo>
                  <a:cubicBezTo>
                    <a:pt x="5115" y="2179"/>
                    <a:pt x="4919" y="2110"/>
                    <a:pt x="4876" y="1983"/>
                  </a:cubicBezTo>
                  <a:cubicBezTo>
                    <a:pt x="4841" y="1829"/>
                    <a:pt x="4901" y="1801"/>
                    <a:pt x="4984" y="1801"/>
                  </a:cubicBezTo>
                  <a:cubicBezTo>
                    <a:pt x="5032" y="1801"/>
                    <a:pt x="5089" y="1811"/>
                    <a:pt x="5138" y="1811"/>
                  </a:cubicBezTo>
                  <a:cubicBezTo>
                    <a:pt x="5194" y="1811"/>
                    <a:pt x="5240" y="1798"/>
                    <a:pt x="5253" y="1741"/>
                  </a:cubicBezTo>
                  <a:lnTo>
                    <a:pt x="4765" y="1540"/>
                  </a:lnTo>
                  <a:cubicBezTo>
                    <a:pt x="4767" y="1038"/>
                    <a:pt x="4128" y="896"/>
                    <a:pt x="4114" y="460"/>
                  </a:cubicBezTo>
                  <a:cubicBezTo>
                    <a:pt x="4094" y="461"/>
                    <a:pt x="4073" y="461"/>
                    <a:pt x="4053" y="461"/>
                  </a:cubicBezTo>
                  <a:cubicBezTo>
                    <a:pt x="3419" y="461"/>
                    <a:pt x="2690" y="0"/>
                    <a:pt x="20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1"/>
            <p:cNvSpPr/>
            <p:nvPr/>
          </p:nvSpPr>
          <p:spPr>
            <a:xfrm>
              <a:off x="3472200" y="4326525"/>
              <a:ext cx="3575" cy="575"/>
            </a:xfrm>
            <a:custGeom>
              <a:avLst/>
              <a:gdLst/>
              <a:ahLst/>
              <a:cxnLst/>
              <a:rect l="l" t="t" r="r" b="b"/>
              <a:pathLst>
                <a:path w="143" h="23" extrusionOk="0">
                  <a:moveTo>
                    <a:pt x="0" y="1"/>
                  </a:moveTo>
                  <a:cubicBezTo>
                    <a:pt x="36" y="16"/>
                    <a:pt x="65" y="22"/>
                    <a:pt x="91" y="22"/>
                  </a:cubicBezTo>
                  <a:cubicBezTo>
                    <a:pt x="110" y="22"/>
                    <a:pt x="127" y="19"/>
                    <a:pt x="14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1"/>
            <p:cNvSpPr/>
            <p:nvPr/>
          </p:nvSpPr>
          <p:spPr>
            <a:xfrm>
              <a:off x="3578700" y="4380300"/>
              <a:ext cx="3800" cy="1475"/>
            </a:xfrm>
            <a:custGeom>
              <a:avLst/>
              <a:gdLst/>
              <a:ahLst/>
              <a:cxnLst/>
              <a:rect l="l" t="t" r="r" b="b"/>
              <a:pathLst>
                <a:path w="152" h="59" extrusionOk="0">
                  <a:moveTo>
                    <a:pt x="19" y="0"/>
                  </a:moveTo>
                  <a:cubicBezTo>
                    <a:pt x="12" y="5"/>
                    <a:pt x="8" y="10"/>
                    <a:pt x="0" y="14"/>
                  </a:cubicBezTo>
                  <a:cubicBezTo>
                    <a:pt x="30" y="51"/>
                    <a:pt x="63" y="59"/>
                    <a:pt x="91" y="59"/>
                  </a:cubicBezTo>
                  <a:cubicBezTo>
                    <a:pt x="113" y="59"/>
                    <a:pt x="132" y="55"/>
                    <a:pt x="147" y="55"/>
                  </a:cubicBezTo>
                  <a:cubicBezTo>
                    <a:pt x="149" y="55"/>
                    <a:pt x="150" y="55"/>
                    <a:pt x="152" y="55"/>
                  </a:cubicBezTo>
                  <a:cubicBezTo>
                    <a:pt x="105" y="31"/>
                    <a:pt x="62" y="1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1"/>
            <p:cNvSpPr/>
            <p:nvPr/>
          </p:nvSpPr>
          <p:spPr>
            <a:xfrm>
              <a:off x="3371775" y="3970200"/>
              <a:ext cx="7675" cy="1075"/>
            </a:xfrm>
            <a:custGeom>
              <a:avLst/>
              <a:gdLst/>
              <a:ahLst/>
              <a:cxnLst/>
              <a:rect l="l" t="t" r="r" b="b"/>
              <a:pathLst>
                <a:path w="307" h="43" extrusionOk="0">
                  <a:moveTo>
                    <a:pt x="1" y="0"/>
                  </a:moveTo>
                  <a:lnTo>
                    <a:pt x="17" y="26"/>
                  </a:lnTo>
                  <a:lnTo>
                    <a:pt x="306" y="43"/>
                  </a:lnTo>
                  <a:lnTo>
                    <a:pt x="306" y="43"/>
                  </a:lnTo>
                  <a:lnTo>
                    <a:pt x="292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1"/>
            <p:cNvSpPr/>
            <p:nvPr/>
          </p:nvSpPr>
          <p:spPr>
            <a:xfrm>
              <a:off x="3400200" y="4016750"/>
              <a:ext cx="5600" cy="5800"/>
            </a:xfrm>
            <a:custGeom>
              <a:avLst/>
              <a:gdLst/>
              <a:ahLst/>
              <a:cxnLst/>
              <a:rect l="l" t="t" r="r" b="b"/>
              <a:pathLst>
                <a:path w="224" h="232" extrusionOk="0">
                  <a:moveTo>
                    <a:pt x="21" y="1"/>
                  </a:moveTo>
                  <a:cubicBezTo>
                    <a:pt x="14" y="1"/>
                    <a:pt x="7" y="1"/>
                    <a:pt x="1" y="2"/>
                  </a:cubicBezTo>
                  <a:cubicBezTo>
                    <a:pt x="17" y="85"/>
                    <a:pt x="112" y="198"/>
                    <a:pt x="192" y="232"/>
                  </a:cubicBezTo>
                  <a:cubicBezTo>
                    <a:pt x="224" y="180"/>
                    <a:pt x="15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1"/>
            <p:cNvSpPr/>
            <p:nvPr/>
          </p:nvSpPr>
          <p:spPr>
            <a:xfrm>
              <a:off x="3522700" y="4401375"/>
              <a:ext cx="1975" cy="3400"/>
            </a:xfrm>
            <a:custGeom>
              <a:avLst/>
              <a:gdLst/>
              <a:ahLst/>
              <a:cxnLst/>
              <a:rect l="l" t="t" r="r" b="b"/>
              <a:pathLst>
                <a:path w="79" h="136" extrusionOk="0">
                  <a:moveTo>
                    <a:pt x="74" y="0"/>
                  </a:moveTo>
                  <a:cubicBezTo>
                    <a:pt x="33" y="33"/>
                    <a:pt x="14" y="83"/>
                    <a:pt x="0" y="135"/>
                  </a:cubicBezTo>
                  <a:cubicBezTo>
                    <a:pt x="45" y="100"/>
                    <a:pt x="78" y="59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1"/>
            <p:cNvSpPr/>
            <p:nvPr/>
          </p:nvSpPr>
          <p:spPr>
            <a:xfrm>
              <a:off x="3515875" y="4404750"/>
              <a:ext cx="6850" cy="6425"/>
            </a:xfrm>
            <a:custGeom>
              <a:avLst/>
              <a:gdLst/>
              <a:ahLst/>
              <a:cxnLst/>
              <a:rect l="l" t="t" r="r" b="b"/>
              <a:pathLst>
                <a:path w="274" h="257" extrusionOk="0">
                  <a:moveTo>
                    <a:pt x="273" y="0"/>
                  </a:moveTo>
                  <a:cubicBezTo>
                    <a:pt x="169" y="76"/>
                    <a:pt x="1" y="121"/>
                    <a:pt x="34" y="256"/>
                  </a:cubicBezTo>
                  <a:cubicBezTo>
                    <a:pt x="43" y="257"/>
                    <a:pt x="52" y="257"/>
                    <a:pt x="60" y="257"/>
                  </a:cubicBezTo>
                  <a:cubicBezTo>
                    <a:pt x="236" y="257"/>
                    <a:pt x="239" y="12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1"/>
            <p:cNvSpPr/>
            <p:nvPr/>
          </p:nvSpPr>
          <p:spPr>
            <a:xfrm>
              <a:off x="3509975" y="43861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81" y="1"/>
                  </a:moveTo>
                  <a:lnTo>
                    <a:pt x="0" y="88"/>
                  </a:lnTo>
                  <a:lnTo>
                    <a:pt x="107" y="9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1"/>
            <p:cNvSpPr/>
            <p:nvPr/>
          </p:nvSpPr>
          <p:spPr>
            <a:xfrm>
              <a:off x="3515300" y="4463000"/>
              <a:ext cx="11500" cy="6650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2" y="1"/>
                  </a:moveTo>
                  <a:lnTo>
                    <a:pt x="232" y="1"/>
                  </a:lnTo>
                  <a:cubicBezTo>
                    <a:pt x="107" y="55"/>
                    <a:pt x="0" y="207"/>
                    <a:pt x="291" y="266"/>
                  </a:cubicBezTo>
                  <a:cubicBezTo>
                    <a:pt x="460" y="247"/>
                    <a:pt x="320" y="72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1"/>
            <p:cNvSpPr/>
            <p:nvPr/>
          </p:nvSpPr>
          <p:spPr>
            <a:xfrm>
              <a:off x="3507125" y="4422625"/>
              <a:ext cx="3050" cy="5350"/>
            </a:xfrm>
            <a:custGeom>
              <a:avLst/>
              <a:gdLst/>
              <a:ahLst/>
              <a:cxnLst/>
              <a:rect l="l" t="t" r="r" b="b"/>
              <a:pathLst>
                <a:path w="122" h="214" extrusionOk="0">
                  <a:moveTo>
                    <a:pt x="121" y="0"/>
                  </a:moveTo>
                  <a:lnTo>
                    <a:pt x="0" y="214"/>
                  </a:lnTo>
                  <a:lnTo>
                    <a:pt x="109" y="93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1"/>
            <p:cNvSpPr/>
            <p:nvPr/>
          </p:nvSpPr>
          <p:spPr>
            <a:xfrm>
              <a:off x="3351425" y="4333750"/>
              <a:ext cx="34825" cy="26675"/>
            </a:xfrm>
            <a:custGeom>
              <a:avLst/>
              <a:gdLst/>
              <a:ahLst/>
              <a:cxnLst/>
              <a:rect l="l" t="t" r="r" b="b"/>
              <a:pathLst>
                <a:path w="1393" h="1067" extrusionOk="0">
                  <a:moveTo>
                    <a:pt x="553" y="1"/>
                  </a:moveTo>
                  <a:cubicBezTo>
                    <a:pt x="247" y="1"/>
                    <a:pt x="102" y="298"/>
                    <a:pt x="0" y="377"/>
                  </a:cubicBezTo>
                  <a:cubicBezTo>
                    <a:pt x="289" y="392"/>
                    <a:pt x="213" y="718"/>
                    <a:pt x="412" y="870"/>
                  </a:cubicBezTo>
                  <a:cubicBezTo>
                    <a:pt x="584" y="961"/>
                    <a:pt x="776" y="1066"/>
                    <a:pt x="928" y="1066"/>
                  </a:cubicBezTo>
                  <a:cubicBezTo>
                    <a:pt x="1002" y="1066"/>
                    <a:pt x="1066" y="1041"/>
                    <a:pt x="1113" y="977"/>
                  </a:cubicBezTo>
                  <a:cubicBezTo>
                    <a:pt x="1393" y="801"/>
                    <a:pt x="1322" y="299"/>
                    <a:pt x="846" y="79"/>
                  </a:cubicBezTo>
                  <a:cubicBezTo>
                    <a:pt x="734" y="23"/>
                    <a:pt x="637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1"/>
            <p:cNvSpPr/>
            <p:nvPr/>
          </p:nvSpPr>
          <p:spPr>
            <a:xfrm>
              <a:off x="3319025" y="4388600"/>
              <a:ext cx="64575" cy="58450"/>
            </a:xfrm>
            <a:custGeom>
              <a:avLst/>
              <a:gdLst/>
              <a:ahLst/>
              <a:cxnLst/>
              <a:rect l="l" t="t" r="r" b="b"/>
              <a:pathLst>
                <a:path w="2583" h="2338" extrusionOk="0">
                  <a:moveTo>
                    <a:pt x="1029" y="1"/>
                  </a:moveTo>
                  <a:cubicBezTo>
                    <a:pt x="751" y="1"/>
                    <a:pt x="519" y="39"/>
                    <a:pt x="181" y="57"/>
                  </a:cubicBezTo>
                  <a:cubicBezTo>
                    <a:pt x="455" y="291"/>
                    <a:pt x="200" y="587"/>
                    <a:pt x="1" y="705"/>
                  </a:cubicBezTo>
                  <a:cubicBezTo>
                    <a:pt x="484" y="890"/>
                    <a:pt x="309" y="1293"/>
                    <a:pt x="363" y="1589"/>
                  </a:cubicBezTo>
                  <a:cubicBezTo>
                    <a:pt x="825" y="1989"/>
                    <a:pt x="1180" y="1991"/>
                    <a:pt x="1734" y="2337"/>
                  </a:cubicBezTo>
                  <a:cubicBezTo>
                    <a:pt x="1598" y="2189"/>
                    <a:pt x="1729" y="2030"/>
                    <a:pt x="1889" y="2030"/>
                  </a:cubicBezTo>
                  <a:cubicBezTo>
                    <a:pt x="1972" y="2030"/>
                    <a:pt x="2062" y="2073"/>
                    <a:pt x="2127" y="2181"/>
                  </a:cubicBezTo>
                  <a:cubicBezTo>
                    <a:pt x="2040" y="1565"/>
                    <a:pt x="2565" y="1584"/>
                    <a:pt x="2504" y="1134"/>
                  </a:cubicBezTo>
                  <a:cubicBezTo>
                    <a:pt x="2092" y="1037"/>
                    <a:pt x="2582" y="895"/>
                    <a:pt x="2217" y="713"/>
                  </a:cubicBezTo>
                  <a:cubicBezTo>
                    <a:pt x="2229" y="620"/>
                    <a:pt x="2338" y="668"/>
                    <a:pt x="2390" y="613"/>
                  </a:cubicBezTo>
                  <a:lnTo>
                    <a:pt x="2390" y="613"/>
                  </a:lnTo>
                  <a:cubicBezTo>
                    <a:pt x="2346" y="638"/>
                    <a:pt x="2303" y="649"/>
                    <a:pt x="2262" y="649"/>
                  </a:cubicBezTo>
                  <a:cubicBezTo>
                    <a:pt x="1983" y="649"/>
                    <a:pt x="1773" y="134"/>
                    <a:pt x="1585" y="50"/>
                  </a:cubicBezTo>
                  <a:cubicBezTo>
                    <a:pt x="1365" y="13"/>
                    <a:pt x="1190" y="1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1"/>
            <p:cNvSpPr/>
            <p:nvPr/>
          </p:nvSpPr>
          <p:spPr>
            <a:xfrm>
              <a:off x="3167175" y="3980800"/>
              <a:ext cx="37275" cy="27300"/>
            </a:xfrm>
            <a:custGeom>
              <a:avLst/>
              <a:gdLst/>
              <a:ahLst/>
              <a:cxnLst/>
              <a:rect l="l" t="t" r="r" b="b"/>
              <a:pathLst>
                <a:path w="1491" h="1092" extrusionOk="0">
                  <a:moveTo>
                    <a:pt x="367" y="0"/>
                  </a:moveTo>
                  <a:cubicBezTo>
                    <a:pt x="196" y="0"/>
                    <a:pt x="125" y="107"/>
                    <a:pt x="1" y="249"/>
                  </a:cubicBezTo>
                  <a:cubicBezTo>
                    <a:pt x="330" y="514"/>
                    <a:pt x="91" y="594"/>
                    <a:pt x="417" y="860"/>
                  </a:cubicBezTo>
                  <a:cubicBezTo>
                    <a:pt x="739" y="947"/>
                    <a:pt x="860" y="1018"/>
                    <a:pt x="1121" y="1092"/>
                  </a:cubicBezTo>
                  <a:cubicBezTo>
                    <a:pt x="1099" y="881"/>
                    <a:pt x="1490" y="871"/>
                    <a:pt x="1192" y="512"/>
                  </a:cubicBezTo>
                  <a:cubicBezTo>
                    <a:pt x="1043" y="386"/>
                    <a:pt x="955" y="218"/>
                    <a:pt x="758" y="107"/>
                  </a:cubicBezTo>
                  <a:cubicBezTo>
                    <a:pt x="582" y="32"/>
                    <a:pt x="459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1"/>
            <p:cNvSpPr/>
            <p:nvPr/>
          </p:nvSpPr>
          <p:spPr>
            <a:xfrm>
              <a:off x="3351000" y="4452350"/>
              <a:ext cx="1750" cy="4175"/>
            </a:xfrm>
            <a:custGeom>
              <a:avLst/>
              <a:gdLst/>
              <a:ahLst/>
              <a:cxnLst/>
              <a:rect l="l" t="t" r="r" b="b"/>
              <a:pathLst>
                <a:path w="70" h="167" extrusionOk="0">
                  <a:moveTo>
                    <a:pt x="38" y="0"/>
                  </a:moveTo>
                  <a:lnTo>
                    <a:pt x="1" y="154"/>
                  </a:lnTo>
                  <a:lnTo>
                    <a:pt x="69" y="16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1"/>
            <p:cNvSpPr/>
            <p:nvPr/>
          </p:nvSpPr>
          <p:spPr>
            <a:xfrm>
              <a:off x="3208375" y="4140975"/>
              <a:ext cx="28925" cy="25500"/>
            </a:xfrm>
            <a:custGeom>
              <a:avLst/>
              <a:gdLst/>
              <a:ahLst/>
              <a:cxnLst/>
              <a:rect l="l" t="t" r="r" b="b"/>
              <a:pathLst>
                <a:path w="1157" h="1020" extrusionOk="0">
                  <a:moveTo>
                    <a:pt x="513" y="1"/>
                  </a:moveTo>
                  <a:cubicBezTo>
                    <a:pt x="397" y="1"/>
                    <a:pt x="331" y="82"/>
                    <a:pt x="233" y="82"/>
                  </a:cubicBezTo>
                  <a:cubicBezTo>
                    <a:pt x="232" y="82"/>
                    <a:pt x="231" y="82"/>
                    <a:pt x="230" y="82"/>
                  </a:cubicBezTo>
                  <a:lnTo>
                    <a:pt x="230" y="82"/>
                  </a:lnTo>
                  <a:cubicBezTo>
                    <a:pt x="1" y="311"/>
                    <a:pt x="242" y="584"/>
                    <a:pt x="498" y="887"/>
                  </a:cubicBezTo>
                  <a:cubicBezTo>
                    <a:pt x="621" y="911"/>
                    <a:pt x="737" y="989"/>
                    <a:pt x="894" y="1019"/>
                  </a:cubicBezTo>
                  <a:cubicBezTo>
                    <a:pt x="1156" y="1017"/>
                    <a:pt x="1109" y="726"/>
                    <a:pt x="1145" y="510"/>
                  </a:cubicBezTo>
                  <a:cubicBezTo>
                    <a:pt x="1121" y="368"/>
                    <a:pt x="856" y="207"/>
                    <a:pt x="716" y="70"/>
                  </a:cubicBezTo>
                  <a:cubicBezTo>
                    <a:pt x="632" y="18"/>
                    <a:pt x="567" y="1"/>
                    <a:pt x="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1"/>
            <p:cNvSpPr/>
            <p:nvPr/>
          </p:nvSpPr>
          <p:spPr>
            <a:xfrm>
              <a:off x="3209975" y="4234300"/>
              <a:ext cx="40225" cy="32400"/>
            </a:xfrm>
            <a:custGeom>
              <a:avLst/>
              <a:gdLst/>
              <a:ahLst/>
              <a:cxnLst/>
              <a:rect l="l" t="t" r="r" b="b"/>
              <a:pathLst>
                <a:path w="1609" h="1296" extrusionOk="0">
                  <a:moveTo>
                    <a:pt x="384" y="0"/>
                  </a:moveTo>
                  <a:lnTo>
                    <a:pt x="384" y="0"/>
                  </a:lnTo>
                  <a:cubicBezTo>
                    <a:pt x="661" y="436"/>
                    <a:pt x="1" y="694"/>
                    <a:pt x="635" y="1071"/>
                  </a:cubicBezTo>
                  <a:cubicBezTo>
                    <a:pt x="993" y="1296"/>
                    <a:pt x="1085" y="1199"/>
                    <a:pt x="1426" y="1241"/>
                  </a:cubicBezTo>
                  <a:cubicBezTo>
                    <a:pt x="1419" y="1007"/>
                    <a:pt x="1609" y="843"/>
                    <a:pt x="1429" y="545"/>
                  </a:cubicBezTo>
                  <a:lnTo>
                    <a:pt x="1429" y="545"/>
                  </a:lnTo>
                  <a:lnTo>
                    <a:pt x="1493" y="557"/>
                  </a:lnTo>
                  <a:cubicBezTo>
                    <a:pt x="1194" y="349"/>
                    <a:pt x="747" y="14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1"/>
            <p:cNvSpPr/>
            <p:nvPr/>
          </p:nvSpPr>
          <p:spPr>
            <a:xfrm>
              <a:off x="3309675" y="4665650"/>
              <a:ext cx="4300" cy="3150"/>
            </a:xfrm>
            <a:custGeom>
              <a:avLst/>
              <a:gdLst/>
              <a:ahLst/>
              <a:cxnLst/>
              <a:rect l="l" t="t" r="r" b="b"/>
              <a:pathLst>
                <a:path w="172" h="126" extrusionOk="0">
                  <a:moveTo>
                    <a:pt x="1" y="1"/>
                  </a:moveTo>
                  <a:cubicBezTo>
                    <a:pt x="1" y="36"/>
                    <a:pt x="36" y="76"/>
                    <a:pt x="72" y="121"/>
                  </a:cubicBezTo>
                  <a:cubicBezTo>
                    <a:pt x="82" y="124"/>
                    <a:pt x="93" y="126"/>
                    <a:pt x="103" y="126"/>
                  </a:cubicBezTo>
                  <a:cubicBezTo>
                    <a:pt x="127" y="126"/>
                    <a:pt x="150" y="115"/>
                    <a:pt x="171" y="7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1"/>
            <p:cNvSpPr/>
            <p:nvPr/>
          </p:nvSpPr>
          <p:spPr>
            <a:xfrm>
              <a:off x="3122475" y="4029600"/>
              <a:ext cx="26950" cy="21350"/>
            </a:xfrm>
            <a:custGeom>
              <a:avLst/>
              <a:gdLst/>
              <a:ahLst/>
              <a:cxnLst/>
              <a:rect l="l" t="t" r="r" b="b"/>
              <a:pathLst>
                <a:path w="1078" h="854" extrusionOk="0">
                  <a:moveTo>
                    <a:pt x="244" y="0"/>
                  </a:moveTo>
                  <a:cubicBezTo>
                    <a:pt x="234" y="0"/>
                    <a:pt x="224" y="1"/>
                    <a:pt x="214" y="2"/>
                  </a:cubicBezTo>
                  <a:cubicBezTo>
                    <a:pt x="159" y="118"/>
                    <a:pt x="1" y="182"/>
                    <a:pt x="162" y="428"/>
                  </a:cubicBezTo>
                  <a:cubicBezTo>
                    <a:pt x="251" y="686"/>
                    <a:pt x="595" y="853"/>
                    <a:pt x="809" y="853"/>
                  </a:cubicBezTo>
                  <a:cubicBezTo>
                    <a:pt x="827" y="853"/>
                    <a:pt x="844" y="852"/>
                    <a:pt x="860" y="850"/>
                  </a:cubicBezTo>
                  <a:cubicBezTo>
                    <a:pt x="871" y="851"/>
                    <a:pt x="881" y="851"/>
                    <a:pt x="890" y="851"/>
                  </a:cubicBezTo>
                  <a:cubicBezTo>
                    <a:pt x="1077" y="851"/>
                    <a:pt x="973" y="608"/>
                    <a:pt x="957" y="456"/>
                  </a:cubicBezTo>
                  <a:cubicBezTo>
                    <a:pt x="785" y="243"/>
                    <a:pt x="472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1"/>
            <p:cNvSpPr/>
            <p:nvPr/>
          </p:nvSpPr>
          <p:spPr>
            <a:xfrm>
              <a:off x="3221075" y="4438225"/>
              <a:ext cx="19300" cy="15500"/>
            </a:xfrm>
            <a:custGeom>
              <a:avLst/>
              <a:gdLst/>
              <a:ahLst/>
              <a:cxnLst/>
              <a:rect l="l" t="t" r="r" b="b"/>
              <a:pathLst>
                <a:path w="772" h="620" extrusionOk="0">
                  <a:moveTo>
                    <a:pt x="329" y="1"/>
                  </a:moveTo>
                  <a:cubicBezTo>
                    <a:pt x="311" y="1"/>
                    <a:pt x="293" y="3"/>
                    <a:pt x="274" y="9"/>
                  </a:cubicBezTo>
                  <a:cubicBezTo>
                    <a:pt x="271" y="9"/>
                    <a:pt x="269" y="9"/>
                    <a:pt x="266" y="9"/>
                  </a:cubicBezTo>
                  <a:cubicBezTo>
                    <a:pt x="0" y="9"/>
                    <a:pt x="139" y="351"/>
                    <a:pt x="163" y="516"/>
                  </a:cubicBezTo>
                  <a:cubicBezTo>
                    <a:pt x="245" y="592"/>
                    <a:pt x="313" y="619"/>
                    <a:pt x="373" y="619"/>
                  </a:cubicBezTo>
                  <a:cubicBezTo>
                    <a:pt x="520" y="619"/>
                    <a:pt x="620" y="456"/>
                    <a:pt x="772" y="449"/>
                  </a:cubicBezTo>
                  <a:cubicBezTo>
                    <a:pt x="641" y="329"/>
                    <a:pt x="530" y="1"/>
                    <a:pt x="3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1"/>
            <p:cNvSpPr/>
            <p:nvPr/>
          </p:nvSpPr>
          <p:spPr>
            <a:xfrm>
              <a:off x="3808350" y="3832775"/>
              <a:ext cx="159875" cy="133050"/>
            </a:xfrm>
            <a:custGeom>
              <a:avLst/>
              <a:gdLst/>
              <a:ahLst/>
              <a:cxnLst/>
              <a:rect l="l" t="t" r="r" b="b"/>
              <a:pathLst>
                <a:path w="6395" h="5322" extrusionOk="0">
                  <a:moveTo>
                    <a:pt x="2529" y="0"/>
                  </a:moveTo>
                  <a:cubicBezTo>
                    <a:pt x="2511" y="0"/>
                    <a:pt x="2490" y="1"/>
                    <a:pt x="2468" y="3"/>
                  </a:cubicBezTo>
                  <a:cubicBezTo>
                    <a:pt x="2302" y="294"/>
                    <a:pt x="1582" y="597"/>
                    <a:pt x="867" y="597"/>
                  </a:cubicBezTo>
                  <a:cubicBezTo>
                    <a:pt x="808" y="597"/>
                    <a:pt x="749" y="595"/>
                    <a:pt x="690" y="590"/>
                  </a:cubicBezTo>
                  <a:lnTo>
                    <a:pt x="690" y="590"/>
                  </a:lnTo>
                  <a:cubicBezTo>
                    <a:pt x="801" y="628"/>
                    <a:pt x="900" y="697"/>
                    <a:pt x="976" y="742"/>
                  </a:cubicBezTo>
                  <a:cubicBezTo>
                    <a:pt x="673" y="1102"/>
                    <a:pt x="256" y="1419"/>
                    <a:pt x="0" y="1791"/>
                  </a:cubicBezTo>
                  <a:cubicBezTo>
                    <a:pt x="427" y="2513"/>
                    <a:pt x="853" y="3553"/>
                    <a:pt x="1575" y="4003"/>
                  </a:cubicBezTo>
                  <a:cubicBezTo>
                    <a:pt x="1663" y="3938"/>
                    <a:pt x="1755" y="3912"/>
                    <a:pt x="1850" y="3912"/>
                  </a:cubicBezTo>
                  <a:cubicBezTo>
                    <a:pt x="2173" y="3912"/>
                    <a:pt x="2529" y="4212"/>
                    <a:pt x="2880" y="4313"/>
                  </a:cubicBezTo>
                  <a:cubicBezTo>
                    <a:pt x="2849" y="4382"/>
                    <a:pt x="2679" y="4476"/>
                    <a:pt x="2731" y="4495"/>
                  </a:cubicBezTo>
                  <a:cubicBezTo>
                    <a:pt x="3006" y="4470"/>
                    <a:pt x="3258" y="4219"/>
                    <a:pt x="3650" y="4219"/>
                  </a:cubicBezTo>
                  <a:cubicBezTo>
                    <a:pt x="3736" y="4219"/>
                    <a:pt x="3830" y="4231"/>
                    <a:pt x="3931" y="4261"/>
                  </a:cubicBezTo>
                  <a:cubicBezTo>
                    <a:pt x="4403" y="4574"/>
                    <a:pt x="3943" y="5012"/>
                    <a:pt x="3958" y="5322"/>
                  </a:cubicBezTo>
                  <a:cubicBezTo>
                    <a:pt x="4360" y="5083"/>
                    <a:pt x="4050" y="4363"/>
                    <a:pt x="4606" y="4121"/>
                  </a:cubicBezTo>
                  <a:cubicBezTo>
                    <a:pt x="4617" y="4125"/>
                    <a:pt x="4630" y="4127"/>
                    <a:pt x="4645" y="4127"/>
                  </a:cubicBezTo>
                  <a:cubicBezTo>
                    <a:pt x="4725" y="4127"/>
                    <a:pt x="4862" y="4079"/>
                    <a:pt x="4968" y="4079"/>
                  </a:cubicBezTo>
                  <a:cubicBezTo>
                    <a:pt x="5047" y="4079"/>
                    <a:pt x="5109" y="4106"/>
                    <a:pt x="5116" y="4202"/>
                  </a:cubicBezTo>
                  <a:cubicBezTo>
                    <a:pt x="5168" y="3939"/>
                    <a:pt x="5338" y="3775"/>
                    <a:pt x="5580" y="3657"/>
                  </a:cubicBezTo>
                  <a:cubicBezTo>
                    <a:pt x="5966" y="3730"/>
                    <a:pt x="6060" y="4024"/>
                    <a:pt x="6288" y="4164"/>
                  </a:cubicBezTo>
                  <a:cubicBezTo>
                    <a:pt x="5674" y="3667"/>
                    <a:pt x="5978" y="3188"/>
                    <a:pt x="5949" y="2719"/>
                  </a:cubicBezTo>
                  <a:cubicBezTo>
                    <a:pt x="5942" y="2645"/>
                    <a:pt x="5984" y="2625"/>
                    <a:pt x="6048" y="2625"/>
                  </a:cubicBezTo>
                  <a:cubicBezTo>
                    <a:pt x="6123" y="2625"/>
                    <a:pt x="6227" y="2651"/>
                    <a:pt x="6319" y="2651"/>
                  </a:cubicBezTo>
                  <a:cubicBezTo>
                    <a:pt x="6345" y="2651"/>
                    <a:pt x="6371" y="2649"/>
                    <a:pt x="6394" y="2643"/>
                  </a:cubicBezTo>
                  <a:cubicBezTo>
                    <a:pt x="6032" y="2447"/>
                    <a:pt x="5992" y="2236"/>
                    <a:pt x="5821" y="2025"/>
                  </a:cubicBezTo>
                  <a:cubicBezTo>
                    <a:pt x="6242" y="1920"/>
                    <a:pt x="5055" y="1265"/>
                    <a:pt x="5807" y="1265"/>
                  </a:cubicBezTo>
                  <a:cubicBezTo>
                    <a:pt x="5818" y="1265"/>
                    <a:pt x="5829" y="1265"/>
                    <a:pt x="5840" y="1265"/>
                  </a:cubicBezTo>
                  <a:cubicBezTo>
                    <a:pt x="5052" y="927"/>
                    <a:pt x="4628" y="721"/>
                    <a:pt x="3879" y="285"/>
                  </a:cubicBezTo>
                  <a:cubicBezTo>
                    <a:pt x="3683" y="291"/>
                    <a:pt x="3505" y="362"/>
                    <a:pt x="3307" y="362"/>
                  </a:cubicBezTo>
                  <a:cubicBezTo>
                    <a:pt x="3216" y="362"/>
                    <a:pt x="3120" y="347"/>
                    <a:pt x="3017" y="304"/>
                  </a:cubicBezTo>
                  <a:cubicBezTo>
                    <a:pt x="2573" y="288"/>
                    <a:pt x="2860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1"/>
            <p:cNvSpPr/>
            <p:nvPr/>
          </p:nvSpPr>
          <p:spPr>
            <a:xfrm>
              <a:off x="3133500" y="4641675"/>
              <a:ext cx="109825" cy="105525"/>
            </a:xfrm>
            <a:custGeom>
              <a:avLst/>
              <a:gdLst/>
              <a:ahLst/>
              <a:cxnLst/>
              <a:rect l="l" t="t" r="r" b="b"/>
              <a:pathLst>
                <a:path w="4393" h="4221" extrusionOk="0">
                  <a:moveTo>
                    <a:pt x="343" y="1258"/>
                  </a:moveTo>
                  <a:lnTo>
                    <a:pt x="343" y="1258"/>
                  </a:lnTo>
                  <a:cubicBezTo>
                    <a:pt x="330" y="1266"/>
                    <a:pt x="318" y="1275"/>
                    <a:pt x="307" y="1285"/>
                  </a:cubicBezTo>
                  <a:lnTo>
                    <a:pt x="307" y="1285"/>
                  </a:lnTo>
                  <a:cubicBezTo>
                    <a:pt x="319" y="1277"/>
                    <a:pt x="331" y="1268"/>
                    <a:pt x="343" y="1258"/>
                  </a:cubicBezTo>
                  <a:close/>
                  <a:moveTo>
                    <a:pt x="307" y="1285"/>
                  </a:moveTo>
                  <a:lnTo>
                    <a:pt x="307" y="1285"/>
                  </a:lnTo>
                  <a:cubicBezTo>
                    <a:pt x="224" y="1344"/>
                    <a:pt x="126" y="1381"/>
                    <a:pt x="0" y="1384"/>
                  </a:cubicBezTo>
                  <a:cubicBezTo>
                    <a:pt x="48" y="1405"/>
                    <a:pt x="86" y="1414"/>
                    <a:pt x="118" y="1414"/>
                  </a:cubicBezTo>
                  <a:cubicBezTo>
                    <a:pt x="210" y="1414"/>
                    <a:pt x="248" y="1339"/>
                    <a:pt x="307" y="1285"/>
                  </a:cubicBezTo>
                  <a:close/>
                  <a:moveTo>
                    <a:pt x="4391" y="2096"/>
                  </a:moveTo>
                  <a:cubicBezTo>
                    <a:pt x="4391" y="2098"/>
                    <a:pt x="4392" y="2099"/>
                    <a:pt x="4393" y="2101"/>
                  </a:cubicBezTo>
                  <a:cubicBezTo>
                    <a:pt x="4392" y="2099"/>
                    <a:pt x="4391" y="2098"/>
                    <a:pt x="4391" y="2096"/>
                  </a:cubicBezTo>
                  <a:close/>
                  <a:moveTo>
                    <a:pt x="1546" y="1"/>
                  </a:moveTo>
                  <a:lnTo>
                    <a:pt x="1674" y="145"/>
                  </a:lnTo>
                  <a:cubicBezTo>
                    <a:pt x="1637" y="300"/>
                    <a:pt x="1556" y="345"/>
                    <a:pt x="1455" y="345"/>
                  </a:cubicBezTo>
                  <a:cubicBezTo>
                    <a:pt x="1316" y="345"/>
                    <a:pt x="1141" y="259"/>
                    <a:pt x="993" y="259"/>
                  </a:cubicBezTo>
                  <a:cubicBezTo>
                    <a:pt x="962" y="259"/>
                    <a:pt x="931" y="263"/>
                    <a:pt x="902" y="273"/>
                  </a:cubicBezTo>
                  <a:lnTo>
                    <a:pt x="1156" y="526"/>
                  </a:lnTo>
                  <a:cubicBezTo>
                    <a:pt x="720" y="590"/>
                    <a:pt x="615" y="1036"/>
                    <a:pt x="343" y="1258"/>
                  </a:cubicBezTo>
                  <a:lnTo>
                    <a:pt x="343" y="1258"/>
                  </a:lnTo>
                  <a:cubicBezTo>
                    <a:pt x="368" y="1243"/>
                    <a:pt x="398" y="1233"/>
                    <a:pt x="435" y="1233"/>
                  </a:cubicBezTo>
                  <a:cubicBezTo>
                    <a:pt x="452" y="1233"/>
                    <a:pt x="470" y="1235"/>
                    <a:pt x="490" y="1239"/>
                  </a:cubicBezTo>
                  <a:cubicBezTo>
                    <a:pt x="668" y="1713"/>
                    <a:pt x="467" y="1822"/>
                    <a:pt x="353" y="2167"/>
                  </a:cubicBezTo>
                  <a:lnTo>
                    <a:pt x="642" y="2229"/>
                  </a:lnTo>
                  <a:cubicBezTo>
                    <a:pt x="628" y="2539"/>
                    <a:pt x="777" y="2800"/>
                    <a:pt x="725" y="3134"/>
                  </a:cubicBezTo>
                  <a:cubicBezTo>
                    <a:pt x="761" y="3060"/>
                    <a:pt x="793" y="3031"/>
                    <a:pt x="823" y="3031"/>
                  </a:cubicBezTo>
                  <a:cubicBezTo>
                    <a:pt x="913" y="3031"/>
                    <a:pt x="978" y="3305"/>
                    <a:pt x="1073" y="3389"/>
                  </a:cubicBezTo>
                  <a:cubicBezTo>
                    <a:pt x="1052" y="3702"/>
                    <a:pt x="500" y="3520"/>
                    <a:pt x="907" y="3865"/>
                  </a:cubicBezTo>
                  <a:cubicBezTo>
                    <a:pt x="963" y="3857"/>
                    <a:pt x="1019" y="3854"/>
                    <a:pt x="1077" y="3854"/>
                  </a:cubicBezTo>
                  <a:cubicBezTo>
                    <a:pt x="1652" y="3854"/>
                    <a:pt x="2309" y="4221"/>
                    <a:pt x="2932" y="4221"/>
                  </a:cubicBezTo>
                  <a:cubicBezTo>
                    <a:pt x="3072" y="4221"/>
                    <a:pt x="3211" y="4202"/>
                    <a:pt x="3346" y="4157"/>
                  </a:cubicBezTo>
                  <a:cubicBezTo>
                    <a:pt x="3711" y="3695"/>
                    <a:pt x="3924" y="3437"/>
                    <a:pt x="4206" y="2992"/>
                  </a:cubicBezTo>
                  <a:lnTo>
                    <a:pt x="4338" y="3164"/>
                  </a:lnTo>
                  <a:lnTo>
                    <a:pt x="4338" y="3164"/>
                  </a:lnTo>
                  <a:lnTo>
                    <a:pt x="4291" y="2040"/>
                  </a:lnTo>
                  <a:lnTo>
                    <a:pt x="4291" y="2040"/>
                  </a:lnTo>
                  <a:cubicBezTo>
                    <a:pt x="4326" y="2049"/>
                    <a:pt x="4358" y="2024"/>
                    <a:pt x="4391" y="2096"/>
                  </a:cubicBezTo>
                  <a:lnTo>
                    <a:pt x="4391" y="2096"/>
                  </a:lnTo>
                  <a:cubicBezTo>
                    <a:pt x="4099" y="1427"/>
                    <a:pt x="4055" y="670"/>
                    <a:pt x="3235" y="370"/>
                  </a:cubicBezTo>
                  <a:cubicBezTo>
                    <a:pt x="2645" y="304"/>
                    <a:pt x="2094" y="1"/>
                    <a:pt x="15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1"/>
            <p:cNvSpPr/>
            <p:nvPr/>
          </p:nvSpPr>
          <p:spPr>
            <a:xfrm>
              <a:off x="3191450" y="4374050"/>
              <a:ext cx="13525" cy="11650"/>
            </a:xfrm>
            <a:custGeom>
              <a:avLst/>
              <a:gdLst/>
              <a:ahLst/>
              <a:cxnLst/>
              <a:rect l="l" t="t" r="r" b="b"/>
              <a:pathLst>
                <a:path w="541" h="466" extrusionOk="0">
                  <a:moveTo>
                    <a:pt x="210" y="1"/>
                  </a:moveTo>
                  <a:cubicBezTo>
                    <a:pt x="76" y="1"/>
                    <a:pt x="0" y="92"/>
                    <a:pt x="86" y="293"/>
                  </a:cubicBezTo>
                  <a:cubicBezTo>
                    <a:pt x="159" y="373"/>
                    <a:pt x="266" y="466"/>
                    <a:pt x="384" y="466"/>
                  </a:cubicBezTo>
                  <a:cubicBezTo>
                    <a:pt x="493" y="402"/>
                    <a:pt x="540" y="167"/>
                    <a:pt x="304" y="13"/>
                  </a:cubicBezTo>
                  <a:cubicBezTo>
                    <a:pt x="270" y="5"/>
                    <a:pt x="23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1"/>
            <p:cNvSpPr/>
            <p:nvPr/>
          </p:nvSpPr>
          <p:spPr>
            <a:xfrm>
              <a:off x="3202300" y="4419125"/>
              <a:ext cx="7575" cy="6000"/>
            </a:xfrm>
            <a:custGeom>
              <a:avLst/>
              <a:gdLst/>
              <a:ahLst/>
              <a:cxnLst/>
              <a:rect l="l" t="t" r="r" b="b"/>
              <a:pathLst>
                <a:path w="303" h="240" extrusionOk="0">
                  <a:moveTo>
                    <a:pt x="87" y="1"/>
                  </a:moveTo>
                  <a:cubicBezTo>
                    <a:pt x="37" y="1"/>
                    <a:pt x="0" y="36"/>
                    <a:pt x="9" y="98"/>
                  </a:cubicBezTo>
                  <a:cubicBezTo>
                    <a:pt x="40" y="135"/>
                    <a:pt x="60" y="238"/>
                    <a:pt x="119" y="238"/>
                  </a:cubicBezTo>
                  <a:cubicBezTo>
                    <a:pt x="128" y="238"/>
                    <a:pt x="138" y="236"/>
                    <a:pt x="149" y="230"/>
                  </a:cubicBezTo>
                  <a:cubicBezTo>
                    <a:pt x="208" y="214"/>
                    <a:pt x="303" y="240"/>
                    <a:pt x="256" y="133"/>
                  </a:cubicBezTo>
                  <a:cubicBezTo>
                    <a:pt x="210" y="41"/>
                    <a:pt x="141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1"/>
            <p:cNvSpPr/>
            <p:nvPr/>
          </p:nvSpPr>
          <p:spPr>
            <a:xfrm>
              <a:off x="3172200" y="4575225"/>
              <a:ext cx="8450" cy="7225"/>
            </a:xfrm>
            <a:custGeom>
              <a:avLst/>
              <a:gdLst/>
              <a:ahLst/>
              <a:cxnLst/>
              <a:rect l="l" t="t" r="r" b="b"/>
              <a:pathLst>
                <a:path w="338" h="289" extrusionOk="0">
                  <a:moveTo>
                    <a:pt x="304" y="0"/>
                  </a:moveTo>
                  <a:cubicBezTo>
                    <a:pt x="153" y="0"/>
                    <a:pt x="0" y="107"/>
                    <a:pt x="186" y="288"/>
                  </a:cubicBezTo>
                  <a:cubicBezTo>
                    <a:pt x="311" y="262"/>
                    <a:pt x="337" y="137"/>
                    <a:pt x="332" y="2"/>
                  </a:cubicBezTo>
                  <a:cubicBezTo>
                    <a:pt x="323" y="1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1"/>
            <p:cNvSpPr/>
            <p:nvPr/>
          </p:nvSpPr>
          <p:spPr>
            <a:xfrm>
              <a:off x="3156175" y="4633975"/>
              <a:ext cx="11975" cy="6475"/>
            </a:xfrm>
            <a:custGeom>
              <a:avLst/>
              <a:gdLst/>
              <a:ahLst/>
              <a:cxnLst/>
              <a:rect l="l" t="t" r="r" b="b"/>
              <a:pathLst>
                <a:path w="479" h="259" extrusionOk="0">
                  <a:moveTo>
                    <a:pt x="0" y="1"/>
                  </a:moveTo>
                  <a:lnTo>
                    <a:pt x="128" y="145"/>
                  </a:lnTo>
                  <a:lnTo>
                    <a:pt x="478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1"/>
            <p:cNvSpPr/>
            <p:nvPr/>
          </p:nvSpPr>
          <p:spPr>
            <a:xfrm>
              <a:off x="3149425" y="4747950"/>
              <a:ext cx="4800" cy="6050"/>
            </a:xfrm>
            <a:custGeom>
              <a:avLst/>
              <a:gdLst/>
              <a:ahLst/>
              <a:cxnLst/>
              <a:rect l="l" t="t" r="r" b="b"/>
              <a:pathLst>
                <a:path w="192" h="242" extrusionOk="0">
                  <a:moveTo>
                    <a:pt x="40" y="0"/>
                  </a:moveTo>
                  <a:cubicBezTo>
                    <a:pt x="0" y="95"/>
                    <a:pt x="57" y="221"/>
                    <a:pt x="123" y="242"/>
                  </a:cubicBezTo>
                  <a:cubicBezTo>
                    <a:pt x="192" y="195"/>
                    <a:pt x="137" y="34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1"/>
            <p:cNvSpPr/>
            <p:nvPr/>
          </p:nvSpPr>
          <p:spPr>
            <a:xfrm>
              <a:off x="3120750" y="4698225"/>
              <a:ext cx="13300" cy="10425"/>
            </a:xfrm>
            <a:custGeom>
              <a:avLst/>
              <a:gdLst/>
              <a:ahLst/>
              <a:cxnLst/>
              <a:rect l="l" t="t" r="r" b="b"/>
              <a:pathLst>
                <a:path w="532" h="417" extrusionOk="0">
                  <a:moveTo>
                    <a:pt x="531" y="0"/>
                  </a:moveTo>
                  <a:cubicBezTo>
                    <a:pt x="481" y="160"/>
                    <a:pt x="376" y="177"/>
                    <a:pt x="274" y="177"/>
                  </a:cubicBezTo>
                  <a:cubicBezTo>
                    <a:pt x="247" y="177"/>
                    <a:pt x="220" y="176"/>
                    <a:pt x="195" y="176"/>
                  </a:cubicBezTo>
                  <a:cubicBezTo>
                    <a:pt x="87" y="176"/>
                    <a:pt x="1" y="197"/>
                    <a:pt x="18" y="417"/>
                  </a:cubicBezTo>
                  <a:cubicBezTo>
                    <a:pt x="64" y="409"/>
                    <a:pt x="120" y="263"/>
                    <a:pt x="177" y="263"/>
                  </a:cubicBezTo>
                  <a:cubicBezTo>
                    <a:pt x="201" y="263"/>
                    <a:pt x="225" y="288"/>
                    <a:pt x="250" y="358"/>
                  </a:cubicBezTo>
                  <a:cubicBezTo>
                    <a:pt x="262" y="360"/>
                    <a:pt x="274" y="361"/>
                    <a:pt x="286" y="361"/>
                  </a:cubicBezTo>
                  <a:cubicBezTo>
                    <a:pt x="450" y="361"/>
                    <a:pt x="494" y="151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1"/>
            <p:cNvSpPr/>
            <p:nvPr/>
          </p:nvSpPr>
          <p:spPr>
            <a:xfrm>
              <a:off x="2833450" y="4905675"/>
              <a:ext cx="88125" cy="88000"/>
            </a:xfrm>
            <a:custGeom>
              <a:avLst/>
              <a:gdLst/>
              <a:ahLst/>
              <a:cxnLst/>
              <a:rect l="l" t="t" r="r" b="b"/>
              <a:pathLst>
                <a:path w="3525" h="3520" extrusionOk="0">
                  <a:moveTo>
                    <a:pt x="1859" y="0"/>
                  </a:moveTo>
                  <a:cubicBezTo>
                    <a:pt x="1464" y="0"/>
                    <a:pt x="1090" y="345"/>
                    <a:pt x="746" y="345"/>
                  </a:cubicBezTo>
                  <a:cubicBezTo>
                    <a:pt x="726" y="345"/>
                    <a:pt x="707" y="344"/>
                    <a:pt x="687" y="341"/>
                  </a:cubicBezTo>
                  <a:lnTo>
                    <a:pt x="687" y="341"/>
                  </a:lnTo>
                  <a:cubicBezTo>
                    <a:pt x="697" y="360"/>
                    <a:pt x="708" y="374"/>
                    <a:pt x="713" y="398"/>
                  </a:cubicBezTo>
                  <a:cubicBezTo>
                    <a:pt x="394" y="673"/>
                    <a:pt x="360" y="850"/>
                    <a:pt x="266" y="1265"/>
                  </a:cubicBezTo>
                  <a:cubicBezTo>
                    <a:pt x="221" y="1236"/>
                    <a:pt x="197" y="1224"/>
                    <a:pt x="183" y="1182"/>
                  </a:cubicBezTo>
                  <a:lnTo>
                    <a:pt x="183" y="1182"/>
                  </a:lnTo>
                  <a:cubicBezTo>
                    <a:pt x="154" y="1497"/>
                    <a:pt x="112" y="1909"/>
                    <a:pt x="296" y="2255"/>
                  </a:cubicBezTo>
                  <a:cubicBezTo>
                    <a:pt x="255" y="2323"/>
                    <a:pt x="195" y="2329"/>
                    <a:pt x="135" y="2329"/>
                  </a:cubicBezTo>
                  <a:cubicBezTo>
                    <a:pt x="123" y="2329"/>
                    <a:pt x="110" y="2328"/>
                    <a:pt x="97" y="2328"/>
                  </a:cubicBezTo>
                  <a:cubicBezTo>
                    <a:pt x="61" y="2328"/>
                    <a:pt x="27" y="2331"/>
                    <a:pt x="0" y="2349"/>
                  </a:cubicBezTo>
                  <a:cubicBezTo>
                    <a:pt x="185" y="2392"/>
                    <a:pt x="370" y="2366"/>
                    <a:pt x="472" y="2629"/>
                  </a:cubicBezTo>
                  <a:lnTo>
                    <a:pt x="251" y="2903"/>
                  </a:lnTo>
                  <a:cubicBezTo>
                    <a:pt x="346" y="2841"/>
                    <a:pt x="424" y="2815"/>
                    <a:pt x="489" y="2815"/>
                  </a:cubicBezTo>
                  <a:cubicBezTo>
                    <a:pt x="789" y="2815"/>
                    <a:pt x="835" y="3360"/>
                    <a:pt x="1154" y="3360"/>
                  </a:cubicBezTo>
                  <a:cubicBezTo>
                    <a:pt x="1219" y="3360"/>
                    <a:pt x="1296" y="3337"/>
                    <a:pt x="1388" y="3282"/>
                  </a:cubicBezTo>
                  <a:lnTo>
                    <a:pt x="1388" y="3282"/>
                  </a:lnTo>
                  <a:cubicBezTo>
                    <a:pt x="1464" y="3394"/>
                    <a:pt x="1336" y="3422"/>
                    <a:pt x="1315" y="3477"/>
                  </a:cubicBezTo>
                  <a:cubicBezTo>
                    <a:pt x="1377" y="3507"/>
                    <a:pt x="1440" y="3520"/>
                    <a:pt x="1503" y="3520"/>
                  </a:cubicBezTo>
                  <a:cubicBezTo>
                    <a:pt x="1861" y="3520"/>
                    <a:pt x="2232" y="3108"/>
                    <a:pt x="2656" y="3108"/>
                  </a:cubicBezTo>
                  <a:cubicBezTo>
                    <a:pt x="2726" y="3108"/>
                    <a:pt x="2797" y="3119"/>
                    <a:pt x="2871" y="3145"/>
                  </a:cubicBezTo>
                  <a:cubicBezTo>
                    <a:pt x="3418" y="2667"/>
                    <a:pt x="3519" y="1907"/>
                    <a:pt x="3524" y="1165"/>
                  </a:cubicBezTo>
                  <a:cubicBezTo>
                    <a:pt x="3453" y="838"/>
                    <a:pt x="3382" y="611"/>
                    <a:pt x="3077" y="512"/>
                  </a:cubicBezTo>
                  <a:cubicBezTo>
                    <a:pt x="2886" y="436"/>
                    <a:pt x="2713" y="106"/>
                    <a:pt x="2531" y="106"/>
                  </a:cubicBezTo>
                  <a:cubicBezTo>
                    <a:pt x="2474" y="106"/>
                    <a:pt x="2416" y="139"/>
                    <a:pt x="2357" y="223"/>
                  </a:cubicBezTo>
                  <a:cubicBezTo>
                    <a:pt x="2188" y="58"/>
                    <a:pt x="202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1"/>
            <p:cNvSpPr/>
            <p:nvPr/>
          </p:nvSpPr>
          <p:spPr>
            <a:xfrm>
              <a:off x="2844925" y="4911725"/>
              <a:ext cx="5725" cy="2500"/>
            </a:xfrm>
            <a:custGeom>
              <a:avLst/>
              <a:gdLst/>
              <a:ahLst/>
              <a:cxnLst/>
              <a:rect l="l" t="t" r="r" b="b"/>
              <a:pathLst>
                <a:path w="229" h="100" extrusionOk="0">
                  <a:moveTo>
                    <a:pt x="46" y="1"/>
                  </a:moveTo>
                  <a:cubicBezTo>
                    <a:pt x="30" y="1"/>
                    <a:pt x="15" y="2"/>
                    <a:pt x="1" y="4"/>
                  </a:cubicBezTo>
                  <a:cubicBezTo>
                    <a:pt x="74" y="64"/>
                    <a:pt x="152" y="90"/>
                    <a:pt x="228" y="99"/>
                  </a:cubicBezTo>
                  <a:cubicBezTo>
                    <a:pt x="188" y="24"/>
                    <a:pt x="112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1"/>
            <p:cNvSpPr/>
            <p:nvPr/>
          </p:nvSpPr>
          <p:spPr>
            <a:xfrm>
              <a:off x="3094900" y="4362675"/>
              <a:ext cx="12575" cy="11725"/>
            </a:xfrm>
            <a:custGeom>
              <a:avLst/>
              <a:gdLst/>
              <a:ahLst/>
              <a:cxnLst/>
              <a:rect l="l" t="t" r="r" b="b"/>
              <a:pathLst>
                <a:path w="503" h="469" extrusionOk="0">
                  <a:moveTo>
                    <a:pt x="125" y="1"/>
                  </a:moveTo>
                  <a:cubicBezTo>
                    <a:pt x="60" y="1"/>
                    <a:pt x="11" y="36"/>
                    <a:pt x="0" y="130"/>
                  </a:cubicBezTo>
                  <a:cubicBezTo>
                    <a:pt x="78" y="276"/>
                    <a:pt x="191" y="468"/>
                    <a:pt x="359" y="468"/>
                  </a:cubicBezTo>
                  <a:cubicBezTo>
                    <a:pt x="360" y="468"/>
                    <a:pt x="361" y="468"/>
                    <a:pt x="362" y="468"/>
                  </a:cubicBezTo>
                  <a:cubicBezTo>
                    <a:pt x="407" y="393"/>
                    <a:pt x="502" y="272"/>
                    <a:pt x="391" y="113"/>
                  </a:cubicBezTo>
                  <a:cubicBezTo>
                    <a:pt x="304" y="51"/>
                    <a:pt x="203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1"/>
            <p:cNvSpPr/>
            <p:nvPr/>
          </p:nvSpPr>
          <p:spPr>
            <a:xfrm>
              <a:off x="3095650" y="4522150"/>
              <a:ext cx="3825" cy="1975"/>
            </a:xfrm>
            <a:custGeom>
              <a:avLst/>
              <a:gdLst/>
              <a:ahLst/>
              <a:cxnLst/>
              <a:rect l="l" t="t" r="r" b="b"/>
              <a:pathLst>
                <a:path w="153" h="79" extrusionOk="0">
                  <a:moveTo>
                    <a:pt x="119" y="0"/>
                  </a:moveTo>
                  <a:lnTo>
                    <a:pt x="1" y="55"/>
                  </a:lnTo>
                  <a:lnTo>
                    <a:pt x="62" y="78"/>
                  </a:lnTo>
                  <a:cubicBezTo>
                    <a:pt x="91" y="57"/>
                    <a:pt x="152" y="78"/>
                    <a:pt x="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1"/>
            <p:cNvSpPr/>
            <p:nvPr/>
          </p:nvSpPr>
          <p:spPr>
            <a:xfrm>
              <a:off x="3082275" y="4522550"/>
              <a:ext cx="4525" cy="2275"/>
            </a:xfrm>
            <a:custGeom>
              <a:avLst/>
              <a:gdLst/>
              <a:ahLst/>
              <a:cxnLst/>
              <a:rect l="l" t="t" r="r" b="b"/>
              <a:pathLst>
                <a:path w="181" h="91" extrusionOk="0">
                  <a:moveTo>
                    <a:pt x="1" y="1"/>
                  </a:moveTo>
                  <a:lnTo>
                    <a:pt x="34" y="46"/>
                  </a:lnTo>
                  <a:cubicBezTo>
                    <a:pt x="54" y="53"/>
                    <a:pt x="107" y="90"/>
                    <a:pt x="145" y="90"/>
                  </a:cubicBezTo>
                  <a:cubicBezTo>
                    <a:pt x="160" y="90"/>
                    <a:pt x="173" y="85"/>
                    <a:pt x="181" y="7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1"/>
            <p:cNvSpPr/>
            <p:nvPr/>
          </p:nvSpPr>
          <p:spPr>
            <a:xfrm>
              <a:off x="3058900" y="4471875"/>
              <a:ext cx="24475" cy="28975"/>
            </a:xfrm>
            <a:custGeom>
              <a:avLst/>
              <a:gdLst/>
              <a:ahLst/>
              <a:cxnLst/>
              <a:rect l="l" t="t" r="r" b="b"/>
              <a:pathLst>
                <a:path w="979" h="1159" extrusionOk="0">
                  <a:moveTo>
                    <a:pt x="389" y="0"/>
                  </a:moveTo>
                  <a:cubicBezTo>
                    <a:pt x="259" y="0"/>
                    <a:pt x="176" y="87"/>
                    <a:pt x="74" y="87"/>
                  </a:cubicBezTo>
                  <a:cubicBezTo>
                    <a:pt x="50" y="87"/>
                    <a:pt x="26" y="83"/>
                    <a:pt x="0" y="72"/>
                  </a:cubicBezTo>
                  <a:lnTo>
                    <a:pt x="0" y="72"/>
                  </a:lnTo>
                  <a:cubicBezTo>
                    <a:pt x="24" y="531"/>
                    <a:pt x="202" y="602"/>
                    <a:pt x="135" y="1029"/>
                  </a:cubicBezTo>
                  <a:lnTo>
                    <a:pt x="481" y="972"/>
                  </a:lnTo>
                  <a:cubicBezTo>
                    <a:pt x="552" y="1107"/>
                    <a:pt x="610" y="1159"/>
                    <a:pt x="660" y="1159"/>
                  </a:cubicBezTo>
                  <a:cubicBezTo>
                    <a:pt x="790" y="1159"/>
                    <a:pt x="864" y="809"/>
                    <a:pt x="962" y="706"/>
                  </a:cubicBezTo>
                  <a:cubicBezTo>
                    <a:pt x="978" y="519"/>
                    <a:pt x="784" y="188"/>
                    <a:pt x="663" y="112"/>
                  </a:cubicBezTo>
                  <a:cubicBezTo>
                    <a:pt x="549" y="27"/>
                    <a:pt x="461" y="0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1"/>
            <p:cNvSpPr/>
            <p:nvPr/>
          </p:nvSpPr>
          <p:spPr>
            <a:xfrm>
              <a:off x="2852925" y="5013125"/>
              <a:ext cx="1750" cy="2450"/>
            </a:xfrm>
            <a:custGeom>
              <a:avLst/>
              <a:gdLst/>
              <a:ahLst/>
              <a:cxnLst/>
              <a:rect l="l" t="t" r="r" b="b"/>
              <a:pathLst>
                <a:path w="70" h="98" extrusionOk="0">
                  <a:moveTo>
                    <a:pt x="69" y="0"/>
                  </a:moveTo>
                  <a:lnTo>
                    <a:pt x="1" y="97"/>
                  </a:lnTo>
                  <a:lnTo>
                    <a:pt x="36" y="8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1"/>
            <p:cNvSpPr/>
            <p:nvPr/>
          </p:nvSpPr>
          <p:spPr>
            <a:xfrm>
              <a:off x="3072500" y="4500000"/>
              <a:ext cx="925" cy="2875"/>
            </a:xfrm>
            <a:custGeom>
              <a:avLst/>
              <a:gdLst/>
              <a:ahLst/>
              <a:cxnLst/>
              <a:rect l="l" t="t" r="r" b="b"/>
              <a:pathLst>
                <a:path w="37" h="115" extrusionOk="0">
                  <a:moveTo>
                    <a:pt x="1" y="1"/>
                  </a:moveTo>
                  <a:lnTo>
                    <a:pt x="36" y="114"/>
                  </a:lnTo>
                  <a:lnTo>
                    <a:pt x="3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1"/>
            <p:cNvSpPr/>
            <p:nvPr/>
          </p:nvSpPr>
          <p:spPr>
            <a:xfrm>
              <a:off x="2773350" y="5469750"/>
              <a:ext cx="5725" cy="4425"/>
            </a:xfrm>
            <a:custGeom>
              <a:avLst/>
              <a:gdLst/>
              <a:ahLst/>
              <a:cxnLst/>
              <a:rect l="l" t="t" r="r" b="b"/>
              <a:pathLst>
                <a:path w="229" h="177" extrusionOk="0">
                  <a:moveTo>
                    <a:pt x="228" y="1"/>
                  </a:moveTo>
                  <a:lnTo>
                    <a:pt x="1" y="176"/>
                  </a:lnTo>
                  <a:lnTo>
                    <a:pt x="1" y="176"/>
                  </a:lnTo>
                  <a:lnTo>
                    <a:pt x="65" y="15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1"/>
            <p:cNvSpPr/>
            <p:nvPr/>
          </p:nvSpPr>
          <p:spPr>
            <a:xfrm>
              <a:off x="2832450" y="5005250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154" y="0"/>
                  </a:moveTo>
                  <a:lnTo>
                    <a:pt x="0" y="83"/>
                  </a:lnTo>
                  <a:lnTo>
                    <a:pt x="0" y="83"/>
                  </a:lnTo>
                  <a:lnTo>
                    <a:pt x="109" y="41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1"/>
            <p:cNvSpPr/>
            <p:nvPr/>
          </p:nvSpPr>
          <p:spPr>
            <a:xfrm>
              <a:off x="2818050" y="5012000"/>
              <a:ext cx="4175" cy="3525"/>
            </a:xfrm>
            <a:custGeom>
              <a:avLst/>
              <a:gdLst/>
              <a:ahLst/>
              <a:cxnLst/>
              <a:rect l="l" t="t" r="r" b="b"/>
              <a:pathLst>
                <a:path w="167" h="141" extrusionOk="0">
                  <a:moveTo>
                    <a:pt x="84" y="0"/>
                  </a:moveTo>
                  <a:cubicBezTo>
                    <a:pt x="60" y="57"/>
                    <a:pt x="1" y="126"/>
                    <a:pt x="84" y="140"/>
                  </a:cubicBezTo>
                  <a:cubicBezTo>
                    <a:pt x="166" y="86"/>
                    <a:pt x="119" y="57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1"/>
            <p:cNvSpPr/>
            <p:nvPr/>
          </p:nvSpPr>
          <p:spPr>
            <a:xfrm>
              <a:off x="2832850" y="4945475"/>
              <a:ext cx="3175" cy="3075"/>
            </a:xfrm>
            <a:custGeom>
              <a:avLst/>
              <a:gdLst/>
              <a:ahLst/>
              <a:cxnLst/>
              <a:rect l="l" t="t" r="r" b="b"/>
              <a:pathLst>
                <a:path w="127" h="123" extrusionOk="0">
                  <a:moveTo>
                    <a:pt x="22" y="0"/>
                  </a:moveTo>
                  <a:cubicBezTo>
                    <a:pt x="10" y="0"/>
                    <a:pt x="2" y="18"/>
                    <a:pt x="1" y="68"/>
                  </a:cubicBezTo>
                  <a:cubicBezTo>
                    <a:pt x="46" y="70"/>
                    <a:pt x="72" y="122"/>
                    <a:pt x="102" y="122"/>
                  </a:cubicBezTo>
                  <a:cubicBezTo>
                    <a:pt x="110" y="122"/>
                    <a:pt x="118" y="119"/>
                    <a:pt x="126" y="111"/>
                  </a:cubicBezTo>
                  <a:cubicBezTo>
                    <a:pt x="95" y="93"/>
                    <a:pt x="49" y="0"/>
                    <a:pt x="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1"/>
            <p:cNvSpPr/>
            <p:nvPr/>
          </p:nvSpPr>
          <p:spPr>
            <a:xfrm>
              <a:off x="2833575" y="4919075"/>
              <a:ext cx="9300" cy="7050"/>
            </a:xfrm>
            <a:custGeom>
              <a:avLst/>
              <a:gdLst/>
              <a:ahLst/>
              <a:cxnLst/>
              <a:rect l="l" t="t" r="r" b="b"/>
              <a:pathLst>
                <a:path w="372" h="282" extrusionOk="0">
                  <a:moveTo>
                    <a:pt x="330" y="1"/>
                  </a:moveTo>
                  <a:cubicBezTo>
                    <a:pt x="264" y="1"/>
                    <a:pt x="171" y="145"/>
                    <a:pt x="54" y="145"/>
                  </a:cubicBezTo>
                  <a:cubicBezTo>
                    <a:pt x="37" y="145"/>
                    <a:pt x="19" y="142"/>
                    <a:pt x="0" y="134"/>
                  </a:cubicBezTo>
                  <a:lnTo>
                    <a:pt x="0" y="134"/>
                  </a:lnTo>
                  <a:cubicBezTo>
                    <a:pt x="39" y="243"/>
                    <a:pt x="79" y="282"/>
                    <a:pt x="118" y="282"/>
                  </a:cubicBezTo>
                  <a:cubicBezTo>
                    <a:pt x="205" y="282"/>
                    <a:pt x="291" y="93"/>
                    <a:pt x="372" y="28"/>
                  </a:cubicBezTo>
                  <a:cubicBezTo>
                    <a:pt x="360" y="9"/>
                    <a:pt x="346" y="1"/>
                    <a:pt x="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1"/>
            <p:cNvSpPr/>
            <p:nvPr/>
          </p:nvSpPr>
          <p:spPr>
            <a:xfrm>
              <a:off x="2827875" y="4945150"/>
              <a:ext cx="3875" cy="6850"/>
            </a:xfrm>
            <a:custGeom>
              <a:avLst/>
              <a:gdLst/>
              <a:ahLst/>
              <a:cxnLst/>
              <a:rect l="l" t="t" r="r" b="b"/>
              <a:pathLst>
                <a:path w="155" h="274" extrusionOk="0">
                  <a:moveTo>
                    <a:pt x="62" y="1"/>
                  </a:moveTo>
                  <a:lnTo>
                    <a:pt x="1" y="230"/>
                  </a:lnTo>
                  <a:lnTo>
                    <a:pt x="72" y="273"/>
                  </a:lnTo>
                  <a:lnTo>
                    <a:pt x="155" y="53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1"/>
            <p:cNvSpPr/>
            <p:nvPr/>
          </p:nvSpPr>
          <p:spPr>
            <a:xfrm>
              <a:off x="3013000" y="4466625"/>
              <a:ext cx="9675" cy="8525"/>
            </a:xfrm>
            <a:custGeom>
              <a:avLst/>
              <a:gdLst/>
              <a:ahLst/>
              <a:cxnLst/>
              <a:rect l="l" t="t" r="r" b="b"/>
              <a:pathLst>
                <a:path w="387" h="341" extrusionOk="0">
                  <a:moveTo>
                    <a:pt x="213" y="1"/>
                  </a:moveTo>
                  <a:cubicBezTo>
                    <a:pt x="95" y="1"/>
                    <a:pt x="0" y="170"/>
                    <a:pt x="224" y="339"/>
                  </a:cubicBezTo>
                  <a:cubicBezTo>
                    <a:pt x="231" y="340"/>
                    <a:pt x="239" y="340"/>
                    <a:pt x="246" y="340"/>
                  </a:cubicBezTo>
                  <a:cubicBezTo>
                    <a:pt x="344" y="340"/>
                    <a:pt x="387" y="239"/>
                    <a:pt x="354" y="104"/>
                  </a:cubicBezTo>
                  <a:cubicBezTo>
                    <a:pt x="317" y="31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1"/>
            <p:cNvSpPr/>
            <p:nvPr/>
          </p:nvSpPr>
          <p:spPr>
            <a:xfrm>
              <a:off x="3014175" y="4485100"/>
              <a:ext cx="7025" cy="5950"/>
            </a:xfrm>
            <a:custGeom>
              <a:avLst/>
              <a:gdLst/>
              <a:ahLst/>
              <a:cxnLst/>
              <a:rect l="l" t="t" r="r" b="b"/>
              <a:pathLst>
                <a:path w="281" h="238" extrusionOk="0">
                  <a:moveTo>
                    <a:pt x="118" y="1"/>
                  </a:moveTo>
                  <a:cubicBezTo>
                    <a:pt x="46" y="1"/>
                    <a:pt x="1" y="72"/>
                    <a:pt x="84" y="201"/>
                  </a:cubicBezTo>
                  <a:cubicBezTo>
                    <a:pt x="119" y="227"/>
                    <a:pt x="145" y="238"/>
                    <a:pt x="167" y="238"/>
                  </a:cubicBezTo>
                  <a:cubicBezTo>
                    <a:pt x="218" y="238"/>
                    <a:pt x="242" y="179"/>
                    <a:pt x="281" y="128"/>
                  </a:cubicBezTo>
                  <a:cubicBezTo>
                    <a:pt x="241" y="41"/>
                    <a:pt x="172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1"/>
            <p:cNvSpPr/>
            <p:nvPr/>
          </p:nvSpPr>
          <p:spPr>
            <a:xfrm>
              <a:off x="3002575" y="4455500"/>
              <a:ext cx="4850" cy="4250"/>
            </a:xfrm>
            <a:custGeom>
              <a:avLst/>
              <a:gdLst/>
              <a:ahLst/>
              <a:cxnLst/>
              <a:rect l="l" t="t" r="r" b="b"/>
              <a:pathLst>
                <a:path w="194" h="170" extrusionOk="0">
                  <a:moveTo>
                    <a:pt x="46" y="0"/>
                  </a:moveTo>
                  <a:cubicBezTo>
                    <a:pt x="11" y="0"/>
                    <a:pt x="0" y="27"/>
                    <a:pt x="58" y="132"/>
                  </a:cubicBezTo>
                  <a:cubicBezTo>
                    <a:pt x="99" y="159"/>
                    <a:pt x="125" y="170"/>
                    <a:pt x="141" y="170"/>
                  </a:cubicBezTo>
                  <a:cubicBezTo>
                    <a:pt x="194" y="170"/>
                    <a:pt x="151" y="64"/>
                    <a:pt x="191" y="33"/>
                  </a:cubicBezTo>
                  <a:cubicBezTo>
                    <a:pt x="148" y="31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1"/>
            <p:cNvSpPr/>
            <p:nvPr/>
          </p:nvSpPr>
          <p:spPr>
            <a:xfrm>
              <a:off x="2966650" y="4380450"/>
              <a:ext cx="8200" cy="14550"/>
            </a:xfrm>
            <a:custGeom>
              <a:avLst/>
              <a:gdLst/>
              <a:ahLst/>
              <a:cxnLst/>
              <a:rect l="l" t="t" r="r" b="b"/>
              <a:pathLst>
                <a:path w="328" h="582" extrusionOk="0">
                  <a:moveTo>
                    <a:pt x="201" y="0"/>
                  </a:moveTo>
                  <a:cubicBezTo>
                    <a:pt x="0" y="0"/>
                    <a:pt x="217" y="407"/>
                    <a:pt x="110" y="582"/>
                  </a:cubicBezTo>
                  <a:cubicBezTo>
                    <a:pt x="259" y="468"/>
                    <a:pt x="327" y="314"/>
                    <a:pt x="275" y="13"/>
                  </a:cubicBezTo>
                  <a:cubicBezTo>
                    <a:pt x="246" y="4"/>
                    <a:pt x="222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1"/>
            <p:cNvSpPr/>
            <p:nvPr/>
          </p:nvSpPr>
          <p:spPr>
            <a:xfrm>
              <a:off x="2963700" y="4379050"/>
              <a:ext cx="1975" cy="2975"/>
            </a:xfrm>
            <a:custGeom>
              <a:avLst/>
              <a:gdLst/>
              <a:ahLst/>
              <a:cxnLst/>
              <a:rect l="l" t="t" r="r" b="b"/>
              <a:pathLst>
                <a:path w="79" h="119" extrusionOk="0">
                  <a:moveTo>
                    <a:pt x="26" y="1"/>
                  </a:moveTo>
                  <a:cubicBezTo>
                    <a:pt x="1" y="1"/>
                    <a:pt x="31" y="77"/>
                    <a:pt x="43" y="119"/>
                  </a:cubicBezTo>
                  <a:lnTo>
                    <a:pt x="78" y="36"/>
                  </a:lnTo>
                  <a:cubicBezTo>
                    <a:pt x="51" y="11"/>
                    <a:pt x="35" y="1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1"/>
            <p:cNvSpPr/>
            <p:nvPr/>
          </p:nvSpPr>
          <p:spPr>
            <a:xfrm>
              <a:off x="2964525" y="4382000"/>
              <a:ext cx="425" cy="700"/>
            </a:xfrm>
            <a:custGeom>
              <a:avLst/>
              <a:gdLst/>
              <a:ahLst/>
              <a:cxnLst/>
              <a:rect l="l" t="t" r="r" b="b"/>
              <a:pathLst>
                <a:path w="17" h="28" extrusionOk="0">
                  <a:moveTo>
                    <a:pt x="10" y="1"/>
                  </a:moveTo>
                  <a:lnTo>
                    <a:pt x="0" y="20"/>
                  </a:lnTo>
                  <a:cubicBezTo>
                    <a:pt x="5" y="25"/>
                    <a:pt x="9" y="27"/>
                    <a:pt x="11" y="27"/>
                  </a:cubicBezTo>
                  <a:cubicBezTo>
                    <a:pt x="16" y="27"/>
                    <a:pt x="15" y="16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1"/>
            <p:cNvSpPr/>
            <p:nvPr/>
          </p:nvSpPr>
          <p:spPr>
            <a:xfrm>
              <a:off x="2963825" y="4387275"/>
              <a:ext cx="1075" cy="2575"/>
            </a:xfrm>
            <a:custGeom>
              <a:avLst/>
              <a:gdLst/>
              <a:ahLst/>
              <a:cxnLst/>
              <a:rect l="l" t="t" r="r" b="b"/>
              <a:pathLst>
                <a:path w="43" h="103" extrusionOk="0">
                  <a:moveTo>
                    <a:pt x="43" y="1"/>
                  </a:moveTo>
                  <a:lnTo>
                    <a:pt x="0" y="103"/>
                  </a:lnTo>
                  <a:lnTo>
                    <a:pt x="24" y="84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1"/>
            <p:cNvSpPr/>
            <p:nvPr/>
          </p:nvSpPr>
          <p:spPr>
            <a:xfrm>
              <a:off x="2958900" y="4380875"/>
              <a:ext cx="1025" cy="4525"/>
            </a:xfrm>
            <a:custGeom>
              <a:avLst/>
              <a:gdLst/>
              <a:ahLst/>
              <a:cxnLst/>
              <a:rect l="l" t="t" r="r" b="b"/>
              <a:pathLst>
                <a:path w="41" h="181" extrusionOk="0">
                  <a:moveTo>
                    <a:pt x="41" y="1"/>
                  </a:moveTo>
                  <a:lnTo>
                    <a:pt x="0" y="167"/>
                  </a:lnTo>
                  <a:lnTo>
                    <a:pt x="29" y="18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31"/>
            <p:cNvSpPr/>
            <p:nvPr/>
          </p:nvSpPr>
          <p:spPr>
            <a:xfrm>
              <a:off x="2935700" y="4401200"/>
              <a:ext cx="3800" cy="4575"/>
            </a:xfrm>
            <a:custGeom>
              <a:avLst/>
              <a:gdLst/>
              <a:ahLst/>
              <a:cxnLst/>
              <a:rect l="l" t="t" r="r" b="b"/>
              <a:pathLst>
                <a:path w="152" h="183" extrusionOk="0">
                  <a:moveTo>
                    <a:pt x="48" y="1"/>
                  </a:moveTo>
                  <a:cubicBezTo>
                    <a:pt x="1" y="1"/>
                    <a:pt x="0" y="94"/>
                    <a:pt x="78" y="183"/>
                  </a:cubicBezTo>
                  <a:cubicBezTo>
                    <a:pt x="100" y="130"/>
                    <a:pt x="152" y="128"/>
                    <a:pt x="123" y="50"/>
                  </a:cubicBezTo>
                  <a:cubicBezTo>
                    <a:pt x="93" y="15"/>
                    <a:pt x="67" y="1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31"/>
            <p:cNvSpPr/>
            <p:nvPr/>
          </p:nvSpPr>
          <p:spPr>
            <a:xfrm>
              <a:off x="2694550" y="4929300"/>
              <a:ext cx="21575" cy="15825"/>
            </a:xfrm>
            <a:custGeom>
              <a:avLst/>
              <a:gdLst/>
              <a:ahLst/>
              <a:cxnLst/>
              <a:rect l="l" t="t" r="r" b="b"/>
              <a:pathLst>
                <a:path w="863" h="633" extrusionOk="0">
                  <a:moveTo>
                    <a:pt x="429" y="0"/>
                  </a:moveTo>
                  <a:cubicBezTo>
                    <a:pt x="251" y="0"/>
                    <a:pt x="59" y="85"/>
                    <a:pt x="1" y="341"/>
                  </a:cubicBezTo>
                  <a:lnTo>
                    <a:pt x="252" y="632"/>
                  </a:lnTo>
                  <a:cubicBezTo>
                    <a:pt x="446" y="599"/>
                    <a:pt x="863" y="469"/>
                    <a:pt x="721" y="85"/>
                  </a:cubicBezTo>
                  <a:cubicBezTo>
                    <a:pt x="658" y="37"/>
                    <a:pt x="547" y="0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1"/>
            <p:cNvSpPr/>
            <p:nvPr/>
          </p:nvSpPr>
          <p:spPr>
            <a:xfrm>
              <a:off x="2763050" y="4698800"/>
              <a:ext cx="7950" cy="7475"/>
            </a:xfrm>
            <a:custGeom>
              <a:avLst/>
              <a:gdLst/>
              <a:ahLst/>
              <a:cxnLst/>
              <a:rect l="l" t="t" r="r" b="b"/>
              <a:pathLst>
                <a:path w="318" h="299" extrusionOk="0">
                  <a:moveTo>
                    <a:pt x="202" y="3"/>
                  </a:moveTo>
                  <a:lnTo>
                    <a:pt x="202" y="3"/>
                  </a:lnTo>
                  <a:cubicBezTo>
                    <a:pt x="112" y="13"/>
                    <a:pt x="1" y="1"/>
                    <a:pt x="20" y="141"/>
                  </a:cubicBezTo>
                  <a:cubicBezTo>
                    <a:pt x="52" y="256"/>
                    <a:pt x="99" y="298"/>
                    <a:pt x="142" y="298"/>
                  </a:cubicBezTo>
                  <a:cubicBezTo>
                    <a:pt x="238" y="298"/>
                    <a:pt x="317" y="94"/>
                    <a:pt x="202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1"/>
            <p:cNvSpPr/>
            <p:nvPr/>
          </p:nvSpPr>
          <p:spPr>
            <a:xfrm>
              <a:off x="2712550" y="4790100"/>
              <a:ext cx="5350" cy="3525"/>
            </a:xfrm>
            <a:custGeom>
              <a:avLst/>
              <a:gdLst/>
              <a:ahLst/>
              <a:cxnLst/>
              <a:rect l="l" t="t" r="r" b="b"/>
              <a:pathLst>
                <a:path w="214" h="141" extrusionOk="0">
                  <a:moveTo>
                    <a:pt x="1" y="1"/>
                  </a:moveTo>
                  <a:lnTo>
                    <a:pt x="10" y="140"/>
                  </a:lnTo>
                  <a:lnTo>
                    <a:pt x="214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1"/>
            <p:cNvSpPr/>
            <p:nvPr/>
          </p:nvSpPr>
          <p:spPr>
            <a:xfrm>
              <a:off x="3011650" y="4700750"/>
              <a:ext cx="32475" cy="32550"/>
            </a:xfrm>
            <a:custGeom>
              <a:avLst/>
              <a:gdLst/>
              <a:ahLst/>
              <a:cxnLst/>
              <a:rect l="l" t="t" r="r" b="b"/>
              <a:pathLst>
                <a:path w="1299" h="1302" extrusionOk="0">
                  <a:moveTo>
                    <a:pt x="365" y="1"/>
                  </a:moveTo>
                  <a:cubicBezTo>
                    <a:pt x="336" y="1"/>
                    <a:pt x="305" y="4"/>
                    <a:pt x="270" y="10"/>
                  </a:cubicBezTo>
                  <a:cubicBezTo>
                    <a:pt x="0" y="394"/>
                    <a:pt x="410" y="861"/>
                    <a:pt x="462" y="1301"/>
                  </a:cubicBezTo>
                  <a:lnTo>
                    <a:pt x="960" y="1199"/>
                  </a:lnTo>
                  <a:cubicBezTo>
                    <a:pt x="1284" y="932"/>
                    <a:pt x="1298" y="408"/>
                    <a:pt x="1104" y="145"/>
                  </a:cubicBezTo>
                  <a:lnTo>
                    <a:pt x="1104" y="145"/>
                  </a:lnTo>
                  <a:cubicBezTo>
                    <a:pt x="1012" y="202"/>
                    <a:pt x="941" y="223"/>
                    <a:pt x="881" y="223"/>
                  </a:cubicBezTo>
                  <a:cubicBezTo>
                    <a:pt x="687" y="223"/>
                    <a:pt x="612" y="1"/>
                    <a:pt x="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1"/>
            <p:cNvSpPr/>
            <p:nvPr/>
          </p:nvSpPr>
          <p:spPr>
            <a:xfrm>
              <a:off x="3240875" y="5066125"/>
              <a:ext cx="13650" cy="8600"/>
            </a:xfrm>
            <a:custGeom>
              <a:avLst/>
              <a:gdLst/>
              <a:ahLst/>
              <a:cxnLst/>
              <a:rect l="l" t="t" r="r" b="b"/>
              <a:pathLst>
                <a:path w="546" h="344" extrusionOk="0">
                  <a:moveTo>
                    <a:pt x="149" y="1"/>
                  </a:moveTo>
                  <a:cubicBezTo>
                    <a:pt x="118" y="1"/>
                    <a:pt x="89" y="6"/>
                    <a:pt x="62" y="19"/>
                  </a:cubicBezTo>
                  <a:cubicBezTo>
                    <a:pt x="41" y="132"/>
                    <a:pt x="1" y="284"/>
                    <a:pt x="214" y="343"/>
                  </a:cubicBezTo>
                  <a:cubicBezTo>
                    <a:pt x="387" y="341"/>
                    <a:pt x="524" y="272"/>
                    <a:pt x="546" y="161"/>
                  </a:cubicBezTo>
                  <a:cubicBezTo>
                    <a:pt x="436" y="98"/>
                    <a:pt x="278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1"/>
            <p:cNvSpPr/>
            <p:nvPr/>
          </p:nvSpPr>
          <p:spPr>
            <a:xfrm>
              <a:off x="3252950" y="4910350"/>
              <a:ext cx="60650" cy="44575"/>
            </a:xfrm>
            <a:custGeom>
              <a:avLst/>
              <a:gdLst/>
              <a:ahLst/>
              <a:cxnLst/>
              <a:rect l="l" t="t" r="r" b="b"/>
              <a:pathLst>
                <a:path w="2426" h="1783" extrusionOk="0">
                  <a:moveTo>
                    <a:pt x="1438" y="0"/>
                  </a:moveTo>
                  <a:cubicBezTo>
                    <a:pt x="1076" y="52"/>
                    <a:pt x="910" y="256"/>
                    <a:pt x="588" y="303"/>
                  </a:cubicBezTo>
                  <a:cubicBezTo>
                    <a:pt x="1140" y="576"/>
                    <a:pt x="1" y="434"/>
                    <a:pt x="479" y="824"/>
                  </a:cubicBezTo>
                  <a:cubicBezTo>
                    <a:pt x="700" y="1397"/>
                    <a:pt x="1329" y="1544"/>
                    <a:pt x="1945" y="1772"/>
                  </a:cubicBezTo>
                  <a:cubicBezTo>
                    <a:pt x="1979" y="1779"/>
                    <a:pt x="2015" y="1782"/>
                    <a:pt x="2052" y="1782"/>
                  </a:cubicBezTo>
                  <a:cubicBezTo>
                    <a:pt x="2220" y="1782"/>
                    <a:pt x="2398" y="1707"/>
                    <a:pt x="2398" y="1561"/>
                  </a:cubicBezTo>
                  <a:cubicBezTo>
                    <a:pt x="2426" y="997"/>
                    <a:pt x="2156" y="292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1"/>
            <p:cNvSpPr/>
            <p:nvPr/>
          </p:nvSpPr>
          <p:spPr>
            <a:xfrm>
              <a:off x="3382725" y="5059950"/>
              <a:ext cx="228675" cy="133500"/>
            </a:xfrm>
            <a:custGeom>
              <a:avLst/>
              <a:gdLst/>
              <a:ahLst/>
              <a:cxnLst/>
              <a:rect l="l" t="t" r="r" b="b"/>
              <a:pathLst>
                <a:path w="9147" h="5340" extrusionOk="0">
                  <a:moveTo>
                    <a:pt x="1988" y="1"/>
                  </a:moveTo>
                  <a:cubicBezTo>
                    <a:pt x="1687" y="600"/>
                    <a:pt x="1121" y="545"/>
                    <a:pt x="908" y="1144"/>
                  </a:cubicBezTo>
                  <a:cubicBezTo>
                    <a:pt x="802" y="1080"/>
                    <a:pt x="709" y="949"/>
                    <a:pt x="579" y="949"/>
                  </a:cubicBezTo>
                  <a:cubicBezTo>
                    <a:pt x="547" y="949"/>
                    <a:pt x="512" y="957"/>
                    <a:pt x="475" y="976"/>
                  </a:cubicBezTo>
                  <a:lnTo>
                    <a:pt x="754" y="1433"/>
                  </a:lnTo>
                  <a:cubicBezTo>
                    <a:pt x="725" y="1448"/>
                    <a:pt x="690" y="1455"/>
                    <a:pt x="652" y="1455"/>
                  </a:cubicBezTo>
                  <a:cubicBezTo>
                    <a:pt x="468" y="1455"/>
                    <a:pt x="201" y="1309"/>
                    <a:pt x="65" y="1309"/>
                  </a:cubicBezTo>
                  <a:cubicBezTo>
                    <a:pt x="48" y="1309"/>
                    <a:pt x="32" y="1312"/>
                    <a:pt x="20" y="1317"/>
                  </a:cubicBezTo>
                  <a:lnTo>
                    <a:pt x="247" y="1481"/>
                  </a:lnTo>
                  <a:cubicBezTo>
                    <a:pt x="77" y="1611"/>
                    <a:pt x="1" y="1689"/>
                    <a:pt x="174" y="1895"/>
                  </a:cubicBezTo>
                  <a:cubicBezTo>
                    <a:pt x="339" y="1917"/>
                    <a:pt x="428" y="2130"/>
                    <a:pt x="520" y="2130"/>
                  </a:cubicBezTo>
                  <a:cubicBezTo>
                    <a:pt x="555" y="2130"/>
                    <a:pt x="589" y="2100"/>
                    <a:pt x="628" y="2021"/>
                  </a:cubicBezTo>
                  <a:lnTo>
                    <a:pt x="628" y="2021"/>
                  </a:lnTo>
                  <a:cubicBezTo>
                    <a:pt x="1464" y="2352"/>
                    <a:pt x="453" y="2518"/>
                    <a:pt x="1069" y="2947"/>
                  </a:cubicBezTo>
                  <a:cubicBezTo>
                    <a:pt x="1597" y="3354"/>
                    <a:pt x="2786" y="3657"/>
                    <a:pt x="3089" y="4256"/>
                  </a:cubicBezTo>
                  <a:cubicBezTo>
                    <a:pt x="3280" y="4324"/>
                    <a:pt x="3394" y="4350"/>
                    <a:pt x="3464" y="4350"/>
                  </a:cubicBezTo>
                  <a:cubicBezTo>
                    <a:pt x="3683" y="4350"/>
                    <a:pt x="3479" y="4100"/>
                    <a:pt x="3843" y="4100"/>
                  </a:cubicBezTo>
                  <a:cubicBezTo>
                    <a:pt x="3865" y="4100"/>
                    <a:pt x="3888" y="4100"/>
                    <a:pt x="3913" y="4102"/>
                  </a:cubicBezTo>
                  <a:cubicBezTo>
                    <a:pt x="4292" y="4240"/>
                    <a:pt x="3925" y="4292"/>
                    <a:pt x="3956" y="4448"/>
                  </a:cubicBezTo>
                  <a:cubicBezTo>
                    <a:pt x="4247" y="4626"/>
                    <a:pt x="5088" y="4578"/>
                    <a:pt x="5147" y="5038"/>
                  </a:cubicBezTo>
                  <a:cubicBezTo>
                    <a:pt x="5779" y="5254"/>
                    <a:pt x="6548" y="5339"/>
                    <a:pt x="7239" y="5339"/>
                  </a:cubicBezTo>
                  <a:cubicBezTo>
                    <a:pt x="7480" y="5339"/>
                    <a:pt x="7712" y="5329"/>
                    <a:pt x="7925" y="5310"/>
                  </a:cubicBezTo>
                  <a:cubicBezTo>
                    <a:pt x="8327" y="5244"/>
                    <a:pt x="8043" y="4306"/>
                    <a:pt x="8725" y="4197"/>
                  </a:cubicBezTo>
                  <a:lnTo>
                    <a:pt x="8394" y="4100"/>
                  </a:lnTo>
                  <a:cubicBezTo>
                    <a:pt x="8505" y="3702"/>
                    <a:pt x="8640" y="3572"/>
                    <a:pt x="8647" y="3117"/>
                  </a:cubicBezTo>
                  <a:cubicBezTo>
                    <a:pt x="8602" y="3105"/>
                    <a:pt x="8563" y="3099"/>
                    <a:pt x="8529" y="3099"/>
                  </a:cubicBezTo>
                  <a:cubicBezTo>
                    <a:pt x="8320" y="3099"/>
                    <a:pt x="8288" y="3297"/>
                    <a:pt x="8077" y="3297"/>
                  </a:cubicBezTo>
                  <a:cubicBezTo>
                    <a:pt x="8043" y="3297"/>
                    <a:pt x="8005" y="3292"/>
                    <a:pt x="7960" y="3280"/>
                  </a:cubicBezTo>
                  <a:lnTo>
                    <a:pt x="7963" y="3280"/>
                  </a:lnTo>
                  <a:cubicBezTo>
                    <a:pt x="7792" y="3081"/>
                    <a:pt x="7678" y="2842"/>
                    <a:pt x="7714" y="2717"/>
                  </a:cubicBezTo>
                  <a:lnTo>
                    <a:pt x="7714" y="2717"/>
                  </a:lnTo>
                  <a:cubicBezTo>
                    <a:pt x="7878" y="2803"/>
                    <a:pt x="8012" y="2834"/>
                    <a:pt x="8130" y="2834"/>
                  </a:cubicBezTo>
                  <a:cubicBezTo>
                    <a:pt x="8427" y="2834"/>
                    <a:pt x="8618" y="2638"/>
                    <a:pt x="8919" y="2638"/>
                  </a:cubicBezTo>
                  <a:cubicBezTo>
                    <a:pt x="8952" y="2638"/>
                    <a:pt x="8986" y="2641"/>
                    <a:pt x="9021" y="2646"/>
                  </a:cubicBezTo>
                  <a:cubicBezTo>
                    <a:pt x="9147" y="2487"/>
                    <a:pt x="8694" y="1992"/>
                    <a:pt x="8862" y="1708"/>
                  </a:cubicBezTo>
                  <a:cubicBezTo>
                    <a:pt x="8391" y="1545"/>
                    <a:pt x="8050" y="1343"/>
                    <a:pt x="7664" y="1334"/>
                  </a:cubicBezTo>
                  <a:cubicBezTo>
                    <a:pt x="6980" y="1402"/>
                    <a:pt x="7176" y="1919"/>
                    <a:pt x="6812" y="2132"/>
                  </a:cubicBezTo>
                  <a:cubicBezTo>
                    <a:pt x="6738" y="2013"/>
                    <a:pt x="6222" y="1864"/>
                    <a:pt x="6352" y="1698"/>
                  </a:cubicBezTo>
                  <a:lnTo>
                    <a:pt x="6352" y="1698"/>
                  </a:lnTo>
                  <a:cubicBezTo>
                    <a:pt x="6305" y="1756"/>
                    <a:pt x="6234" y="1786"/>
                    <a:pt x="6148" y="1786"/>
                  </a:cubicBezTo>
                  <a:cubicBezTo>
                    <a:pt x="6035" y="1786"/>
                    <a:pt x="5899" y="1733"/>
                    <a:pt x="5763" y="1620"/>
                  </a:cubicBezTo>
                  <a:lnTo>
                    <a:pt x="5931" y="1447"/>
                  </a:lnTo>
                  <a:cubicBezTo>
                    <a:pt x="5747" y="1431"/>
                    <a:pt x="5544" y="1416"/>
                    <a:pt x="5358" y="1416"/>
                  </a:cubicBezTo>
                  <a:cubicBezTo>
                    <a:pt x="5172" y="1416"/>
                    <a:pt x="5004" y="1431"/>
                    <a:pt x="4891" y="1474"/>
                  </a:cubicBezTo>
                  <a:cubicBezTo>
                    <a:pt x="4858" y="1159"/>
                    <a:pt x="4441" y="782"/>
                    <a:pt x="4294" y="602"/>
                  </a:cubicBezTo>
                  <a:cubicBezTo>
                    <a:pt x="3837" y="353"/>
                    <a:pt x="3151" y="685"/>
                    <a:pt x="3020" y="114"/>
                  </a:cubicBezTo>
                  <a:cubicBezTo>
                    <a:pt x="3019" y="114"/>
                    <a:pt x="3018" y="114"/>
                    <a:pt x="3017" y="114"/>
                  </a:cubicBezTo>
                  <a:cubicBezTo>
                    <a:pt x="2738" y="114"/>
                    <a:pt x="2652" y="384"/>
                    <a:pt x="2352" y="420"/>
                  </a:cubicBezTo>
                  <a:lnTo>
                    <a:pt x="1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1"/>
            <p:cNvSpPr/>
            <p:nvPr/>
          </p:nvSpPr>
          <p:spPr>
            <a:xfrm>
              <a:off x="3493750" y="4945275"/>
              <a:ext cx="40925" cy="23525"/>
            </a:xfrm>
            <a:custGeom>
              <a:avLst/>
              <a:gdLst/>
              <a:ahLst/>
              <a:cxnLst/>
              <a:rect l="l" t="t" r="r" b="b"/>
              <a:pathLst>
                <a:path w="1637" h="941" extrusionOk="0">
                  <a:moveTo>
                    <a:pt x="684" y="1"/>
                  </a:moveTo>
                  <a:cubicBezTo>
                    <a:pt x="647" y="1"/>
                    <a:pt x="611" y="9"/>
                    <a:pt x="576" y="29"/>
                  </a:cubicBezTo>
                  <a:cubicBezTo>
                    <a:pt x="389" y="135"/>
                    <a:pt x="0" y="320"/>
                    <a:pt x="374" y="630"/>
                  </a:cubicBezTo>
                  <a:cubicBezTo>
                    <a:pt x="574" y="787"/>
                    <a:pt x="831" y="940"/>
                    <a:pt x="1069" y="940"/>
                  </a:cubicBezTo>
                  <a:cubicBezTo>
                    <a:pt x="1115" y="940"/>
                    <a:pt x="1161" y="934"/>
                    <a:pt x="1206" y="922"/>
                  </a:cubicBezTo>
                  <a:cubicBezTo>
                    <a:pt x="1324" y="754"/>
                    <a:pt x="1637" y="420"/>
                    <a:pt x="1158" y="206"/>
                  </a:cubicBezTo>
                  <a:cubicBezTo>
                    <a:pt x="1012" y="158"/>
                    <a:pt x="844" y="1"/>
                    <a:pt x="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1"/>
            <p:cNvSpPr/>
            <p:nvPr/>
          </p:nvSpPr>
          <p:spPr>
            <a:xfrm>
              <a:off x="3596350" y="5080775"/>
              <a:ext cx="42175" cy="28375"/>
            </a:xfrm>
            <a:custGeom>
              <a:avLst/>
              <a:gdLst/>
              <a:ahLst/>
              <a:cxnLst/>
              <a:rect l="l" t="t" r="r" b="b"/>
              <a:pathLst>
                <a:path w="1687" h="1135" extrusionOk="0">
                  <a:moveTo>
                    <a:pt x="772" y="1"/>
                  </a:moveTo>
                  <a:cubicBezTo>
                    <a:pt x="602" y="1"/>
                    <a:pt x="479" y="86"/>
                    <a:pt x="339" y="136"/>
                  </a:cubicBezTo>
                  <a:cubicBezTo>
                    <a:pt x="0" y="399"/>
                    <a:pt x="568" y="1048"/>
                    <a:pt x="1132" y="1121"/>
                  </a:cubicBezTo>
                  <a:cubicBezTo>
                    <a:pt x="1194" y="1130"/>
                    <a:pt x="1247" y="1134"/>
                    <a:pt x="1293" y="1134"/>
                  </a:cubicBezTo>
                  <a:cubicBezTo>
                    <a:pt x="1640" y="1134"/>
                    <a:pt x="1582" y="899"/>
                    <a:pt x="1686" y="683"/>
                  </a:cubicBezTo>
                  <a:cubicBezTo>
                    <a:pt x="1620" y="442"/>
                    <a:pt x="1284" y="236"/>
                    <a:pt x="947" y="30"/>
                  </a:cubicBezTo>
                  <a:cubicBezTo>
                    <a:pt x="883" y="9"/>
                    <a:pt x="825" y="1"/>
                    <a:pt x="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1"/>
            <p:cNvSpPr/>
            <p:nvPr/>
          </p:nvSpPr>
          <p:spPr>
            <a:xfrm>
              <a:off x="3496275" y="4729250"/>
              <a:ext cx="63675" cy="43675"/>
            </a:xfrm>
            <a:custGeom>
              <a:avLst/>
              <a:gdLst/>
              <a:ahLst/>
              <a:cxnLst/>
              <a:rect l="l" t="t" r="r" b="b"/>
              <a:pathLst>
                <a:path w="2547" h="1747" extrusionOk="0">
                  <a:moveTo>
                    <a:pt x="639" y="1"/>
                  </a:moveTo>
                  <a:cubicBezTo>
                    <a:pt x="526" y="1"/>
                    <a:pt x="411" y="47"/>
                    <a:pt x="292" y="166"/>
                  </a:cubicBezTo>
                  <a:cubicBezTo>
                    <a:pt x="214" y="474"/>
                    <a:pt x="1" y="853"/>
                    <a:pt x="285" y="1160"/>
                  </a:cubicBezTo>
                  <a:cubicBezTo>
                    <a:pt x="399" y="1418"/>
                    <a:pt x="583" y="1481"/>
                    <a:pt x="791" y="1481"/>
                  </a:cubicBezTo>
                  <a:cubicBezTo>
                    <a:pt x="985" y="1481"/>
                    <a:pt x="1201" y="1426"/>
                    <a:pt x="1402" y="1426"/>
                  </a:cubicBezTo>
                  <a:cubicBezTo>
                    <a:pt x="1611" y="1426"/>
                    <a:pt x="1803" y="1486"/>
                    <a:pt x="1936" y="1729"/>
                  </a:cubicBezTo>
                  <a:cubicBezTo>
                    <a:pt x="1985" y="1741"/>
                    <a:pt x="2029" y="1746"/>
                    <a:pt x="2068" y="1746"/>
                  </a:cubicBezTo>
                  <a:cubicBezTo>
                    <a:pt x="2265" y="1746"/>
                    <a:pt x="2351" y="1614"/>
                    <a:pt x="2416" y="1501"/>
                  </a:cubicBezTo>
                  <a:cubicBezTo>
                    <a:pt x="2547" y="829"/>
                    <a:pt x="1408" y="1239"/>
                    <a:pt x="1602" y="497"/>
                  </a:cubicBezTo>
                  <a:cubicBezTo>
                    <a:pt x="1246" y="340"/>
                    <a:pt x="946" y="1"/>
                    <a:pt x="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1"/>
            <p:cNvSpPr/>
            <p:nvPr/>
          </p:nvSpPr>
          <p:spPr>
            <a:xfrm>
              <a:off x="3542100" y="4874800"/>
              <a:ext cx="31525" cy="21350"/>
            </a:xfrm>
            <a:custGeom>
              <a:avLst/>
              <a:gdLst/>
              <a:ahLst/>
              <a:cxnLst/>
              <a:rect l="l" t="t" r="r" b="b"/>
              <a:pathLst>
                <a:path w="1261" h="854" extrusionOk="0">
                  <a:moveTo>
                    <a:pt x="421" y="1"/>
                  </a:moveTo>
                  <a:cubicBezTo>
                    <a:pt x="378" y="1"/>
                    <a:pt x="337" y="6"/>
                    <a:pt x="299" y="16"/>
                  </a:cubicBezTo>
                  <a:cubicBezTo>
                    <a:pt x="207" y="181"/>
                    <a:pt x="1" y="250"/>
                    <a:pt x="136" y="510"/>
                  </a:cubicBezTo>
                  <a:cubicBezTo>
                    <a:pt x="210" y="708"/>
                    <a:pt x="516" y="854"/>
                    <a:pt x="756" y="854"/>
                  </a:cubicBezTo>
                  <a:cubicBezTo>
                    <a:pt x="798" y="854"/>
                    <a:pt x="838" y="849"/>
                    <a:pt x="875" y="840"/>
                  </a:cubicBezTo>
                  <a:cubicBezTo>
                    <a:pt x="1029" y="743"/>
                    <a:pt x="1261" y="544"/>
                    <a:pt x="1062" y="316"/>
                  </a:cubicBezTo>
                  <a:cubicBezTo>
                    <a:pt x="967" y="147"/>
                    <a:pt x="663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1"/>
            <p:cNvSpPr/>
            <p:nvPr/>
          </p:nvSpPr>
          <p:spPr>
            <a:xfrm>
              <a:off x="3584800" y="4947700"/>
              <a:ext cx="22225" cy="14475"/>
            </a:xfrm>
            <a:custGeom>
              <a:avLst/>
              <a:gdLst/>
              <a:ahLst/>
              <a:cxnLst/>
              <a:rect l="l" t="t" r="r" b="b"/>
              <a:pathLst>
                <a:path w="889" h="579" extrusionOk="0">
                  <a:moveTo>
                    <a:pt x="296" y="1"/>
                  </a:moveTo>
                  <a:cubicBezTo>
                    <a:pt x="126" y="128"/>
                    <a:pt x="0" y="195"/>
                    <a:pt x="60" y="417"/>
                  </a:cubicBezTo>
                  <a:lnTo>
                    <a:pt x="543" y="578"/>
                  </a:lnTo>
                  <a:cubicBezTo>
                    <a:pt x="614" y="481"/>
                    <a:pt x="888" y="420"/>
                    <a:pt x="716" y="195"/>
                  </a:cubicBezTo>
                  <a:cubicBezTo>
                    <a:pt x="538" y="131"/>
                    <a:pt x="486" y="1"/>
                    <a:pt x="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1"/>
            <p:cNvSpPr/>
            <p:nvPr/>
          </p:nvSpPr>
          <p:spPr>
            <a:xfrm>
              <a:off x="3573950" y="4881225"/>
              <a:ext cx="26975" cy="20950"/>
            </a:xfrm>
            <a:custGeom>
              <a:avLst/>
              <a:gdLst/>
              <a:ahLst/>
              <a:cxnLst/>
              <a:rect l="l" t="t" r="r" b="b"/>
              <a:pathLst>
                <a:path w="1079" h="838" extrusionOk="0">
                  <a:moveTo>
                    <a:pt x="413" y="0"/>
                  </a:moveTo>
                  <a:cubicBezTo>
                    <a:pt x="171" y="64"/>
                    <a:pt x="1" y="225"/>
                    <a:pt x="10" y="455"/>
                  </a:cubicBezTo>
                  <a:cubicBezTo>
                    <a:pt x="261" y="621"/>
                    <a:pt x="335" y="815"/>
                    <a:pt x="602" y="817"/>
                  </a:cubicBezTo>
                  <a:cubicBezTo>
                    <a:pt x="664" y="831"/>
                    <a:pt x="716" y="838"/>
                    <a:pt x="760" y="838"/>
                  </a:cubicBezTo>
                  <a:cubicBezTo>
                    <a:pt x="1046" y="838"/>
                    <a:pt x="1019" y="569"/>
                    <a:pt x="1078" y="372"/>
                  </a:cubicBezTo>
                  <a:cubicBezTo>
                    <a:pt x="894" y="175"/>
                    <a:pt x="666" y="69"/>
                    <a:pt x="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1"/>
            <p:cNvSpPr/>
            <p:nvPr/>
          </p:nvSpPr>
          <p:spPr>
            <a:xfrm>
              <a:off x="3615700" y="4945225"/>
              <a:ext cx="65775" cy="43225"/>
            </a:xfrm>
            <a:custGeom>
              <a:avLst/>
              <a:gdLst/>
              <a:ahLst/>
              <a:cxnLst/>
              <a:rect l="l" t="t" r="r" b="b"/>
              <a:pathLst>
                <a:path w="2631" h="1729" extrusionOk="0">
                  <a:moveTo>
                    <a:pt x="848" y="0"/>
                  </a:moveTo>
                  <a:cubicBezTo>
                    <a:pt x="763" y="156"/>
                    <a:pt x="680" y="313"/>
                    <a:pt x="394" y="339"/>
                  </a:cubicBezTo>
                  <a:cubicBezTo>
                    <a:pt x="536" y="500"/>
                    <a:pt x="391" y="592"/>
                    <a:pt x="332" y="718"/>
                  </a:cubicBezTo>
                  <a:cubicBezTo>
                    <a:pt x="0" y="1156"/>
                    <a:pt x="967" y="1326"/>
                    <a:pt x="1338" y="1679"/>
                  </a:cubicBezTo>
                  <a:cubicBezTo>
                    <a:pt x="1475" y="1713"/>
                    <a:pt x="1601" y="1729"/>
                    <a:pt x="1718" y="1729"/>
                  </a:cubicBezTo>
                  <a:cubicBezTo>
                    <a:pt x="2306" y="1729"/>
                    <a:pt x="2631" y="1334"/>
                    <a:pt x="2591" y="943"/>
                  </a:cubicBezTo>
                  <a:cubicBezTo>
                    <a:pt x="2362" y="651"/>
                    <a:pt x="1724" y="438"/>
                    <a:pt x="1907" y="161"/>
                  </a:cubicBezTo>
                  <a:cubicBezTo>
                    <a:pt x="1832" y="142"/>
                    <a:pt x="1747" y="138"/>
                    <a:pt x="1657" y="138"/>
                  </a:cubicBezTo>
                  <a:cubicBezTo>
                    <a:pt x="1586" y="138"/>
                    <a:pt x="1511" y="140"/>
                    <a:pt x="1435" y="140"/>
                  </a:cubicBezTo>
                  <a:cubicBezTo>
                    <a:pt x="1240" y="140"/>
                    <a:pt x="1035" y="123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1"/>
            <p:cNvSpPr/>
            <p:nvPr/>
          </p:nvSpPr>
          <p:spPr>
            <a:xfrm>
              <a:off x="3700175" y="5081500"/>
              <a:ext cx="60000" cy="56800"/>
            </a:xfrm>
            <a:custGeom>
              <a:avLst/>
              <a:gdLst/>
              <a:ahLst/>
              <a:cxnLst/>
              <a:rect l="l" t="t" r="r" b="b"/>
              <a:pathLst>
                <a:path w="2400" h="2272" extrusionOk="0">
                  <a:moveTo>
                    <a:pt x="903" y="1"/>
                  </a:moveTo>
                  <a:lnTo>
                    <a:pt x="271" y="334"/>
                  </a:lnTo>
                  <a:cubicBezTo>
                    <a:pt x="389" y="607"/>
                    <a:pt x="320" y="749"/>
                    <a:pt x="82" y="749"/>
                  </a:cubicBezTo>
                  <a:cubicBezTo>
                    <a:pt x="57" y="749"/>
                    <a:pt x="30" y="747"/>
                    <a:pt x="1" y="744"/>
                  </a:cubicBezTo>
                  <a:lnTo>
                    <a:pt x="1" y="744"/>
                  </a:lnTo>
                  <a:cubicBezTo>
                    <a:pt x="1029" y="945"/>
                    <a:pt x="522" y="1900"/>
                    <a:pt x="1550" y="2264"/>
                  </a:cubicBezTo>
                  <a:cubicBezTo>
                    <a:pt x="1597" y="2269"/>
                    <a:pt x="1642" y="2271"/>
                    <a:pt x="1686" y="2271"/>
                  </a:cubicBezTo>
                  <a:cubicBezTo>
                    <a:pt x="2085" y="2271"/>
                    <a:pt x="2325" y="2089"/>
                    <a:pt x="2317" y="1805"/>
                  </a:cubicBezTo>
                  <a:cubicBezTo>
                    <a:pt x="1708" y="1405"/>
                    <a:pt x="2369" y="1230"/>
                    <a:pt x="2400" y="971"/>
                  </a:cubicBezTo>
                  <a:cubicBezTo>
                    <a:pt x="2066" y="870"/>
                    <a:pt x="1535" y="199"/>
                    <a:pt x="9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1"/>
            <p:cNvSpPr/>
            <p:nvPr/>
          </p:nvSpPr>
          <p:spPr>
            <a:xfrm>
              <a:off x="3605150" y="4881675"/>
              <a:ext cx="32175" cy="20075"/>
            </a:xfrm>
            <a:custGeom>
              <a:avLst/>
              <a:gdLst/>
              <a:ahLst/>
              <a:cxnLst/>
              <a:rect l="l" t="t" r="r" b="b"/>
              <a:pathLst>
                <a:path w="1287" h="803" extrusionOk="0">
                  <a:moveTo>
                    <a:pt x="424" y="1"/>
                  </a:moveTo>
                  <a:cubicBezTo>
                    <a:pt x="372" y="1"/>
                    <a:pt x="320" y="3"/>
                    <a:pt x="271" y="8"/>
                  </a:cubicBezTo>
                  <a:cubicBezTo>
                    <a:pt x="1" y="98"/>
                    <a:pt x="18" y="456"/>
                    <a:pt x="280" y="657"/>
                  </a:cubicBezTo>
                  <a:cubicBezTo>
                    <a:pt x="448" y="771"/>
                    <a:pt x="620" y="803"/>
                    <a:pt x="785" y="803"/>
                  </a:cubicBezTo>
                  <a:cubicBezTo>
                    <a:pt x="965" y="803"/>
                    <a:pt x="1137" y="765"/>
                    <a:pt x="1287" y="754"/>
                  </a:cubicBezTo>
                  <a:cubicBezTo>
                    <a:pt x="1239" y="527"/>
                    <a:pt x="1083" y="297"/>
                    <a:pt x="1090" y="103"/>
                  </a:cubicBezTo>
                  <a:cubicBezTo>
                    <a:pt x="888" y="42"/>
                    <a:pt x="644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1"/>
            <p:cNvSpPr/>
            <p:nvPr/>
          </p:nvSpPr>
          <p:spPr>
            <a:xfrm>
              <a:off x="3628200" y="4860725"/>
              <a:ext cx="34175" cy="23550"/>
            </a:xfrm>
            <a:custGeom>
              <a:avLst/>
              <a:gdLst/>
              <a:ahLst/>
              <a:cxnLst/>
              <a:rect l="l" t="t" r="r" b="b"/>
              <a:pathLst>
                <a:path w="1367" h="942" extrusionOk="0">
                  <a:moveTo>
                    <a:pt x="855" y="1"/>
                  </a:moveTo>
                  <a:cubicBezTo>
                    <a:pt x="628" y="216"/>
                    <a:pt x="119" y="29"/>
                    <a:pt x="0" y="349"/>
                  </a:cubicBezTo>
                  <a:cubicBezTo>
                    <a:pt x="55" y="612"/>
                    <a:pt x="223" y="780"/>
                    <a:pt x="497" y="922"/>
                  </a:cubicBezTo>
                  <a:cubicBezTo>
                    <a:pt x="573" y="935"/>
                    <a:pt x="643" y="941"/>
                    <a:pt x="707" y="941"/>
                  </a:cubicBezTo>
                  <a:cubicBezTo>
                    <a:pt x="842" y="941"/>
                    <a:pt x="950" y="912"/>
                    <a:pt x="1030" y="851"/>
                  </a:cubicBezTo>
                  <a:cubicBezTo>
                    <a:pt x="952" y="524"/>
                    <a:pt x="1367" y="320"/>
                    <a:pt x="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1"/>
            <p:cNvSpPr/>
            <p:nvPr/>
          </p:nvSpPr>
          <p:spPr>
            <a:xfrm>
              <a:off x="3628025" y="4737700"/>
              <a:ext cx="27200" cy="18550"/>
            </a:xfrm>
            <a:custGeom>
              <a:avLst/>
              <a:gdLst/>
              <a:ahLst/>
              <a:cxnLst/>
              <a:rect l="l" t="t" r="r" b="b"/>
              <a:pathLst>
                <a:path w="1088" h="742" extrusionOk="0">
                  <a:moveTo>
                    <a:pt x="593" y="1"/>
                  </a:moveTo>
                  <a:cubicBezTo>
                    <a:pt x="555" y="1"/>
                    <a:pt x="513" y="8"/>
                    <a:pt x="467" y="24"/>
                  </a:cubicBezTo>
                  <a:cubicBezTo>
                    <a:pt x="0" y="159"/>
                    <a:pt x="213" y="709"/>
                    <a:pt x="715" y="742"/>
                  </a:cubicBezTo>
                  <a:cubicBezTo>
                    <a:pt x="976" y="725"/>
                    <a:pt x="1087" y="569"/>
                    <a:pt x="1078" y="370"/>
                  </a:cubicBezTo>
                  <a:cubicBezTo>
                    <a:pt x="918" y="245"/>
                    <a:pt x="815" y="1"/>
                    <a:pt x="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1"/>
            <p:cNvSpPr/>
            <p:nvPr/>
          </p:nvSpPr>
          <p:spPr>
            <a:xfrm>
              <a:off x="3761450" y="4895600"/>
              <a:ext cx="18250" cy="11750"/>
            </a:xfrm>
            <a:custGeom>
              <a:avLst/>
              <a:gdLst/>
              <a:ahLst/>
              <a:cxnLst/>
              <a:rect l="l" t="t" r="r" b="b"/>
              <a:pathLst>
                <a:path w="730" h="470" extrusionOk="0">
                  <a:moveTo>
                    <a:pt x="231" y="0"/>
                  </a:moveTo>
                  <a:cubicBezTo>
                    <a:pt x="229" y="0"/>
                    <a:pt x="226" y="0"/>
                    <a:pt x="223" y="1"/>
                  </a:cubicBezTo>
                  <a:cubicBezTo>
                    <a:pt x="13" y="10"/>
                    <a:pt x="67" y="173"/>
                    <a:pt x="1" y="292"/>
                  </a:cubicBezTo>
                  <a:lnTo>
                    <a:pt x="519" y="469"/>
                  </a:lnTo>
                  <a:cubicBezTo>
                    <a:pt x="730" y="369"/>
                    <a:pt x="442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1"/>
            <p:cNvSpPr/>
            <p:nvPr/>
          </p:nvSpPr>
          <p:spPr>
            <a:xfrm>
              <a:off x="3845000" y="3996900"/>
              <a:ext cx="5225" cy="1850"/>
            </a:xfrm>
            <a:custGeom>
              <a:avLst/>
              <a:gdLst/>
              <a:ahLst/>
              <a:cxnLst/>
              <a:rect l="l" t="t" r="r" b="b"/>
              <a:pathLst>
                <a:path w="209" h="74" extrusionOk="0">
                  <a:moveTo>
                    <a:pt x="121" y="1"/>
                  </a:moveTo>
                  <a:cubicBezTo>
                    <a:pt x="111" y="1"/>
                    <a:pt x="101" y="3"/>
                    <a:pt x="90" y="10"/>
                  </a:cubicBezTo>
                  <a:cubicBezTo>
                    <a:pt x="83" y="47"/>
                    <a:pt x="0" y="29"/>
                    <a:pt x="36" y="74"/>
                  </a:cubicBezTo>
                  <a:lnTo>
                    <a:pt x="209" y="74"/>
                  </a:lnTo>
                  <a:cubicBezTo>
                    <a:pt x="183" y="36"/>
                    <a:pt x="155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1"/>
            <p:cNvSpPr/>
            <p:nvPr/>
          </p:nvSpPr>
          <p:spPr>
            <a:xfrm>
              <a:off x="3858500" y="4573425"/>
              <a:ext cx="149675" cy="129025"/>
            </a:xfrm>
            <a:custGeom>
              <a:avLst/>
              <a:gdLst/>
              <a:ahLst/>
              <a:cxnLst/>
              <a:rect l="l" t="t" r="r" b="b"/>
              <a:pathLst>
                <a:path w="5987" h="5161" extrusionOk="0">
                  <a:moveTo>
                    <a:pt x="3732" y="0"/>
                  </a:moveTo>
                  <a:cubicBezTo>
                    <a:pt x="3775" y="114"/>
                    <a:pt x="3749" y="277"/>
                    <a:pt x="3640" y="317"/>
                  </a:cubicBezTo>
                  <a:cubicBezTo>
                    <a:pt x="3557" y="379"/>
                    <a:pt x="3465" y="405"/>
                    <a:pt x="3374" y="405"/>
                  </a:cubicBezTo>
                  <a:cubicBezTo>
                    <a:pt x="3160" y="405"/>
                    <a:pt x="2948" y="258"/>
                    <a:pt x="2859" y="74"/>
                  </a:cubicBezTo>
                  <a:cubicBezTo>
                    <a:pt x="2451" y="554"/>
                    <a:pt x="1466" y="142"/>
                    <a:pt x="1381" y="973"/>
                  </a:cubicBezTo>
                  <a:cubicBezTo>
                    <a:pt x="1319" y="1084"/>
                    <a:pt x="1241" y="1129"/>
                    <a:pt x="1153" y="1129"/>
                  </a:cubicBezTo>
                  <a:cubicBezTo>
                    <a:pt x="830" y="1129"/>
                    <a:pt x="366" y="529"/>
                    <a:pt x="0" y="325"/>
                  </a:cubicBezTo>
                  <a:lnTo>
                    <a:pt x="0" y="325"/>
                  </a:lnTo>
                  <a:cubicBezTo>
                    <a:pt x="183" y="732"/>
                    <a:pt x="1016" y="999"/>
                    <a:pt x="988" y="1537"/>
                  </a:cubicBezTo>
                  <a:lnTo>
                    <a:pt x="727" y="1483"/>
                  </a:lnTo>
                  <a:lnTo>
                    <a:pt x="727" y="1483"/>
                  </a:lnTo>
                  <a:cubicBezTo>
                    <a:pt x="801" y="1902"/>
                    <a:pt x="803" y="2274"/>
                    <a:pt x="1243" y="2664"/>
                  </a:cubicBezTo>
                  <a:lnTo>
                    <a:pt x="798" y="2574"/>
                  </a:lnTo>
                  <a:lnTo>
                    <a:pt x="798" y="2574"/>
                  </a:lnTo>
                  <a:cubicBezTo>
                    <a:pt x="1073" y="2761"/>
                    <a:pt x="1646" y="3046"/>
                    <a:pt x="1362" y="3389"/>
                  </a:cubicBezTo>
                  <a:cubicBezTo>
                    <a:pt x="1539" y="3988"/>
                    <a:pt x="2473" y="3981"/>
                    <a:pt x="2679" y="4523"/>
                  </a:cubicBezTo>
                  <a:cubicBezTo>
                    <a:pt x="2695" y="4527"/>
                    <a:pt x="2713" y="4528"/>
                    <a:pt x="2733" y="4528"/>
                  </a:cubicBezTo>
                  <a:cubicBezTo>
                    <a:pt x="2840" y="4528"/>
                    <a:pt x="2988" y="4480"/>
                    <a:pt x="3169" y="4464"/>
                  </a:cubicBezTo>
                  <a:cubicBezTo>
                    <a:pt x="3571" y="4587"/>
                    <a:pt x="3434" y="4919"/>
                    <a:pt x="3642" y="5160"/>
                  </a:cubicBezTo>
                  <a:lnTo>
                    <a:pt x="3581" y="4656"/>
                  </a:lnTo>
                  <a:cubicBezTo>
                    <a:pt x="3635" y="4599"/>
                    <a:pt x="3701" y="4576"/>
                    <a:pt x="3772" y="4576"/>
                  </a:cubicBezTo>
                  <a:cubicBezTo>
                    <a:pt x="4072" y="4576"/>
                    <a:pt x="4476" y="4980"/>
                    <a:pt x="4564" y="4980"/>
                  </a:cubicBezTo>
                  <a:cubicBezTo>
                    <a:pt x="4565" y="4980"/>
                    <a:pt x="4565" y="4980"/>
                    <a:pt x="4566" y="4980"/>
                  </a:cubicBezTo>
                  <a:cubicBezTo>
                    <a:pt x="4590" y="4888"/>
                    <a:pt x="4315" y="4627"/>
                    <a:pt x="4481" y="4535"/>
                  </a:cubicBezTo>
                  <a:cubicBezTo>
                    <a:pt x="4829" y="4481"/>
                    <a:pt x="5385" y="4455"/>
                    <a:pt x="5409" y="3964"/>
                  </a:cubicBezTo>
                  <a:lnTo>
                    <a:pt x="5222" y="3851"/>
                  </a:lnTo>
                  <a:cubicBezTo>
                    <a:pt x="5473" y="3517"/>
                    <a:pt x="5603" y="2948"/>
                    <a:pt x="5987" y="2847"/>
                  </a:cubicBezTo>
                  <a:cubicBezTo>
                    <a:pt x="5938" y="2813"/>
                    <a:pt x="5906" y="2801"/>
                    <a:pt x="5884" y="2801"/>
                  </a:cubicBezTo>
                  <a:cubicBezTo>
                    <a:pt x="5820" y="2801"/>
                    <a:pt x="5835" y="2902"/>
                    <a:pt x="5775" y="2902"/>
                  </a:cubicBezTo>
                  <a:cubicBezTo>
                    <a:pt x="5759" y="2902"/>
                    <a:pt x="5736" y="2895"/>
                    <a:pt x="5705" y="2875"/>
                  </a:cubicBezTo>
                  <a:cubicBezTo>
                    <a:pt x="5468" y="2551"/>
                    <a:pt x="5198" y="1712"/>
                    <a:pt x="4950" y="1108"/>
                  </a:cubicBezTo>
                  <a:cubicBezTo>
                    <a:pt x="4403" y="940"/>
                    <a:pt x="3962" y="192"/>
                    <a:pt x="3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1"/>
            <p:cNvSpPr/>
            <p:nvPr/>
          </p:nvSpPr>
          <p:spPr>
            <a:xfrm>
              <a:off x="3859850" y="4597750"/>
              <a:ext cx="8850" cy="6125"/>
            </a:xfrm>
            <a:custGeom>
              <a:avLst/>
              <a:gdLst/>
              <a:ahLst/>
              <a:cxnLst/>
              <a:rect l="l" t="t" r="r" b="b"/>
              <a:pathLst>
                <a:path w="354" h="245" extrusionOk="0">
                  <a:moveTo>
                    <a:pt x="36" y="0"/>
                  </a:moveTo>
                  <a:cubicBezTo>
                    <a:pt x="24" y="0"/>
                    <a:pt x="12" y="2"/>
                    <a:pt x="1" y="8"/>
                  </a:cubicBezTo>
                  <a:lnTo>
                    <a:pt x="354" y="244"/>
                  </a:lnTo>
                  <a:lnTo>
                    <a:pt x="351" y="211"/>
                  </a:lnTo>
                  <a:cubicBezTo>
                    <a:pt x="248" y="160"/>
                    <a:pt x="134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1"/>
            <p:cNvSpPr/>
            <p:nvPr/>
          </p:nvSpPr>
          <p:spPr>
            <a:xfrm>
              <a:off x="3889100" y="4664400"/>
              <a:ext cx="5525" cy="4175"/>
            </a:xfrm>
            <a:custGeom>
              <a:avLst/>
              <a:gdLst/>
              <a:ahLst/>
              <a:cxnLst/>
              <a:rect l="l" t="t" r="r" b="b"/>
              <a:pathLst>
                <a:path w="221" h="167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22"/>
                    <a:pt x="112" y="145"/>
                    <a:pt x="221" y="167"/>
                  </a:cubicBezTo>
                  <a:cubicBezTo>
                    <a:pt x="209" y="63"/>
                    <a:pt x="98" y="41"/>
                    <a:pt x="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1"/>
            <p:cNvSpPr/>
            <p:nvPr/>
          </p:nvSpPr>
          <p:spPr>
            <a:xfrm>
              <a:off x="3923050" y="5151250"/>
              <a:ext cx="11675" cy="6300"/>
            </a:xfrm>
            <a:custGeom>
              <a:avLst/>
              <a:gdLst/>
              <a:ahLst/>
              <a:cxnLst/>
              <a:rect l="l" t="t" r="r" b="b"/>
              <a:pathLst>
                <a:path w="467" h="252" extrusionOk="0">
                  <a:moveTo>
                    <a:pt x="137" y="1"/>
                  </a:moveTo>
                  <a:cubicBezTo>
                    <a:pt x="21" y="1"/>
                    <a:pt x="1" y="116"/>
                    <a:pt x="70" y="242"/>
                  </a:cubicBezTo>
                  <a:cubicBezTo>
                    <a:pt x="83" y="237"/>
                    <a:pt x="100" y="235"/>
                    <a:pt x="121" y="235"/>
                  </a:cubicBezTo>
                  <a:cubicBezTo>
                    <a:pt x="182" y="235"/>
                    <a:pt x="271" y="252"/>
                    <a:pt x="335" y="252"/>
                  </a:cubicBezTo>
                  <a:cubicBezTo>
                    <a:pt x="425" y="252"/>
                    <a:pt x="466" y="219"/>
                    <a:pt x="317" y="59"/>
                  </a:cubicBezTo>
                  <a:cubicBezTo>
                    <a:pt x="242" y="18"/>
                    <a:pt x="18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1"/>
            <p:cNvSpPr/>
            <p:nvPr/>
          </p:nvSpPr>
          <p:spPr>
            <a:xfrm>
              <a:off x="3913250" y="4680100"/>
              <a:ext cx="3475" cy="2400"/>
            </a:xfrm>
            <a:custGeom>
              <a:avLst/>
              <a:gdLst/>
              <a:ahLst/>
              <a:cxnLst/>
              <a:rect l="l" t="t" r="r" b="b"/>
              <a:pathLst>
                <a:path w="139" h="96" extrusionOk="0">
                  <a:moveTo>
                    <a:pt x="65" y="1"/>
                  </a:moveTo>
                  <a:cubicBezTo>
                    <a:pt x="31" y="27"/>
                    <a:pt x="1" y="55"/>
                    <a:pt x="41" y="95"/>
                  </a:cubicBezTo>
                  <a:lnTo>
                    <a:pt x="138" y="1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1"/>
            <p:cNvSpPr/>
            <p:nvPr/>
          </p:nvSpPr>
          <p:spPr>
            <a:xfrm>
              <a:off x="3929350" y="45622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145" y="1"/>
                  </a:moveTo>
                  <a:cubicBezTo>
                    <a:pt x="110" y="27"/>
                    <a:pt x="1" y="36"/>
                    <a:pt x="81" y="157"/>
                  </a:cubicBezTo>
                  <a:cubicBezTo>
                    <a:pt x="112" y="177"/>
                    <a:pt x="131" y="186"/>
                    <a:pt x="143" y="186"/>
                  </a:cubicBezTo>
                  <a:cubicBezTo>
                    <a:pt x="191" y="186"/>
                    <a:pt x="119" y="50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1"/>
            <p:cNvSpPr/>
            <p:nvPr/>
          </p:nvSpPr>
          <p:spPr>
            <a:xfrm>
              <a:off x="3956900" y="4537425"/>
              <a:ext cx="4700" cy="1625"/>
            </a:xfrm>
            <a:custGeom>
              <a:avLst/>
              <a:gdLst/>
              <a:ahLst/>
              <a:cxnLst/>
              <a:rect l="l" t="t" r="r" b="b"/>
              <a:pathLst>
                <a:path w="188" h="65" extrusionOk="0">
                  <a:moveTo>
                    <a:pt x="76" y="0"/>
                  </a:moveTo>
                  <a:cubicBezTo>
                    <a:pt x="40" y="29"/>
                    <a:pt x="0" y="17"/>
                    <a:pt x="40" y="62"/>
                  </a:cubicBezTo>
                  <a:lnTo>
                    <a:pt x="187" y="64"/>
                  </a:lnTo>
                  <a:cubicBezTo>
                    <a:pt x="187" y="29"/>
                    <a:pt x="114" y="1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1"/>
            <p:cNvSpPr/>
            <p:nvPr/>
          </p:nvSpPr>
          <p:spPr>
            <a:xfrm>
              <a:off x="3990800" y="4591875"/>
              <a:ext cx="3650" cy="3000"/>
            </a:xfrm>
            <a:custGeom>
              <a:avLst/>
              <a:gdLst/>
              <a:ahLst/>
              <a:cxnLst/>
              <a:rect l="l" t="t" r="r" b="b"/>
              <a:pathLst>
                <a:path w="146" h="120" extrusionOk="0">
                  <a:moveTo>
                    <a:pt x="72" y="1"/>
                  </a:moveTo>
                  <a:cubicBezTo>
                    <a:pt x="1" y="18"/>
                    <a:pt x="1" y="51"/>
                    <a:pt x="6" y="119"/>
                  </a:cubicBezTo>
                  <a:lnTo>
                    <a:pt x="145" y="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1"/>
            <p:cNvSpPr/>
            <p:nvPr/>
          </p:nvSpPr>
          <p:spPr>
            <a:xfrm>
              <a:off x="4053675" y="4575850"/>
              <a:ext cx="46800" cy="43800"/>
            </a:xfrm>
            <a:custGeom>
              <a:avLst/>
              <a:gdLst/>
              <a:ahLst/>
              <a:cxnLst/>
              <a:rect l="l" t="t" r="r" b="b"/>
              <a:pathLst>
                <a:path w="1872" h="1752" extrusionOk="0">
                  <a:moveTo>
                    <a:pt x="891" y="0"/>
                  </a:moveTo>
                  <a:cubicBezTo>
                    <a:pt x="749" y="353"/>
                    <a:pt x="20" y="95"/>
                    <a:pt x="202" y="573"/>
                  </a:cubicBezTo>
                  <a:cubicBezTo>
                    <a:pt x="194" y="572"/>
                    <a:pt x="187" y="572"/>
                    <a:pt x="180" y="572"/>
                  </a:cubicBezTo>
                  <a:cubicBezTo>
                    <a:pt x="1" y="572"/>
                    <a:pt x="308" y="972"/>
                    <a:pt x="92" y="972"/>
                  </a:cubicBezTo>
                  <a:cubicBezTo>
                    <a:pt x="68" y="972"/>
                    <a:pt x="38" y="968"/>
                    <a:pt x="1" y="957"/>
                  </a:cubicBezTo>
                  <a:lnTo>
                    <a:pt x="1" y="957"/>
                  </a:lnTo>
                  <a:cubicBezTo>
                    <a:pt x="467" y="1191"/>
                    <a:pt x="269" y="1573"/>
                    <a:pt x="801" y="1727"/>
                  </a:cubicBezTo>
                  <a:cubicBezTo>
                    <a:pt x="872" y="1743"/>
                    <a:pt x="937" y="1751"/>
                    <a:pt x="997" y="1751"/>
                  </a:cubicBezTo>
                  <a:cubicBezTo>
                    <a:pt x="1481" y="1751"/>
                    <a:pt x="1655" y="1250"/>
                    <a:pt x="1872" y="862"/>
                  </a:cubicBezTo>
                  <a:lnTo>
                    <a:pt x="1872" y="862"/>
                  </a:lnTo>
                  <a:lnTo>
                    <a:pt x="1628" y="957"/>
                  </a:lnTo>
                  <a:cubicBezTo>
                    <a:pt x="1483" y="812"/>
                    <a:pt x="1299" y="315"/>
                    <a:pt x="1547" y="187"/>
                  </a:cubicBezTo>
                  <a:cubicBezTo>
                    <a:pt x="1492" y="164"/>
                    <a:pt x="1457" y="155"/>
                    <a:pt x="1435" y="155"/>
                  </a:cubicBezTo>
                  <a:cubicBezTo>
                    <a:pt x="1331" y="155"/>
                    <a:pt x="1534" y="376"/>
                    <a:pt x="1301" y="419"/>
                  </a:cubicBezTo>
                  <a:cubicBezTo>
                    <a:pt x="1274" y="431"/>
                    <a:pt x="1248" y="436"/>
                    <a:pt x="1223" y="436"/>
                  </a:cubicBezTo>
                  <a:cubicBezTo>
                    <a:pt x="1024" y="436"/>
                    <a:pt x="891" y="112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1"/>
            <p:cNvSpPr/>
            <p:nvPr/>
          </p:nvSpPr>
          <p:spPr>
            <a:xfrm>
              <a:off x="4075950" y="4574900"/>
              <a:ext cx="375" cy="975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0"/>
                  </a:moveTo>
                  <a:lnTo>
                    <a:pt x="15" y="0"/>
                  </a:lnTo>
                  <a:cubicBezTo>
                    <a:pt x="5" y="3"/>
                    <a:pt x="0" y="17"/>
                    <a:pt x="0" y="38"/>
                  </a:cubicBezTo>
                  <a:cubicBezTo>
                    <a:pt x="5" y="26"/>
                    <a:pt x="12" y="15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1"/>
            <p:cNvSpPr/>
            <p:nvPr/>
          </p:nvSpPr>
          <p:spPr>
            <a:xfrm>
              <a:off x="4073050" y="4768975"/>
              <a:ext cx="11875" cy="9500"/>
            </a:xfrm>
            <a:custGeom>
              <a:avLst/>
              <a:gdLst/>
              <a:ahLst/>
              <a:cxnLst/>
              <a:rect l="l" t="t" r="r" b="b"/>
              <a:pathLst>
                <a:path w="475" h="380" extrusionOk="0">
                  <a:moveTo>
                    <a:pt x="178" y="1"/>
                  </a:moveTo>
                  <a:cubicBezTo>
                    <a:pt x="160" y="1"/>
                    <a:pt x="142" y="4"/>
                    <a:pt x="126" y="12"/>
                  </a:cubicBezTo>
                  <a:cubicBezTo>
                    <a:pt x="0" y="190"/>
                    <a:pt x="167" y="380"/>
                    <a:pt x="319" y="380"/>
                  </a:cubicBezTo>
                  <a:cubicBezTo>
                    <a:pt x="373" y="380"/>
                    <a:pt x="425" y="356"/>
                    <a:pt x="462" y="298"/>
                  </a:cubicBezTo>
                  <a:cubicBezTo>
                    <a:pt x="474" y="162"/>
                    <a:pt x="305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1"/>
            <p:cNvSpPr/>
            <p:nvPr/>
          </p:nvSpPr>
          <p:spPr>
            <a:xfrm>
              <a:off x="4069250" y="4520575"/>
              <a:ext cx="10025" cy="8350"/>
            </a:xfrm>
            <a:custGeom>
              <a:avLst/>
              <a:gdLst/>
              <a:ahLst/>
              <a:cxnLst/>
              <a:rect l="l" t="t" r="r" b="b"/>
              <a:pathLst>
                <a:path w="401" h="334" extrusionOk="0">
                  <a:moveTo>
                    <a:pt x="160" y="0"/>
                  </a:moveTo>
                  <a:cubicBezTo>
                    <a:pt x="117" y="0"/>
                    <a:pt x="75" y="6"/>
                    <a:pt x="41" y="6"/>
                  </a:cubicBezTo>
                  <a:cubicBezTo>
                    <a:pt x="77" y="87"/>
                    <a:pt x="41" y="144"/>
                    <a:pt x="1" y="203"/>
                  </a:cubicBezTo>
                  <a:cubicBezTo>
                    <a:pt x="77" y="279"/>
                    <a:pt x="173" y="333"/>
                    <a:pt x="253" y="333"/>
                  </a:cubicBezTo>
                  <a:cubicBezTo>
                    <a:pt x="324" y="333"/>
                    <a:pt x="382" y="290"/>
                    <a:pt x="401" y="182"/>
                  </a:cubicBezTo>
                  <a:cubicBezTo>
                    <a:pt x="354" y="26"/>
                    <a:pt x="254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1"/>
            <p:cNvSpPr/>
            <p:nvPr/>
          </p:nvSpPr>
          <p:spPr>
            <a:xfrm>
              <a:off x="4283275" y="4546600"/>
              <a:ext cx="2150" cy="6950"/>
            </a:xfrm>
            <a:custGeom>
              <a:avLst/>
              <a:gdLst/>
              <a:ahLst/>
              <a:cxnLst/>
              <a:rect l="l" t="t" r="r" b="b"/>
              <a:pathLst>
                <a:path w="86" h="278" extrusionOk="0">
                  <a:moveTo>
                    <a:pt x="5" y="0"/>
                  </a:moveTo>
                  <a:cubicBezTo>
                    <a:pt x="1" y="86"/>
                    <a:pt x="41" y="183"/>
                    <a:pt x="86" y="277"/>
                  </a:cubicBezTo>
                  <a:cubicBezTo>
                    <a:pt x="74" y="192"/>
                    <a:pt x="50" y="102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1"/>
            <p:cNvSpPr/>
            <p:nvPr/>
          </p:nvSpPr>
          <p:spPr>
            <a:xfrm>
              <a:off x="4263500" y="4553525"/>
              <a:ext cx="75450" cy="83850"/>
            </a:xfrm>
            <a:custGeom>
              <a:avLst/>
              <a:gdLst/>
              <a:ahLst/>
              <a:cxnLst/>
              <a:rect l="l" t="t" r="r" b="b"/>
              <a:pathLst>
                <a:path w="3018" h="3354" extrusionOk="0">
                  <a:moveTo>
                    <a:pt x="877" y="0"/>
                  </a:moveTo>
                  <a:lnTo>
                    <a:pt x="877" y="0"/>
                  </a:lnTo>
                  <a:cubicBezTo>
                    <a:pt x="938" y="524"/>
                    <a:pt x="441" y="787"/>
                    <a:pt x="623" y="1213"/>
                  </a:cubicBezTo>
                  <a:lnTo>
                    <a:pt x="621" y="1213"/>
                  </a:lnTo>
                  <a:cubicBezTo>
                    <a:pt x="1" y="1279"/>
                    <a:pt x="1282" y="2271"/>
                    <a:pt x="756" y="2608"/>
                  </a:cubicBezTo>
                  <a:cubicBezTo>
                    <a:pt x="777" y="2606"/>
                    <a:pt x="798" y="2605"/>
                    <a:pt x="820" y="2605"/>
                  </a:cubicBezTo>
                  <a:cubicBezTo>
                    <a:pt x="1206" y="2605"/>
                    <a:pt x="1572" y="2940"/>
                    <a:pt x="1947" y="3126"/>
                  </a:cubicBezTo>
                  <a:cubicBezTo>
                    <a:pt x="1857" y="2885"/>
                    <a:pt x="2184" y="3055"/>
                    <a:pt x="2227" y="2901"/>
                  </a:cubicBezTo>
                  <a:cubicBezTo>
                    <a:pt x="2449" y="3131"/>
                    <a:pt x="2309" y="3245"/>
                    <a:pt x="2572" y="3354"/>
                  </a:cubicBezTo>
                  <a:lnTo>
                    <a:pt x="2475" y="3280"/>
                  </a:lnTo>
                  <a:cubicBezTo>
                    <a:pt x="2371" y="2688"/>
                    <a:pt x="2639" y="2733"/>
                    <a:pt x="2989" y="2504"/>
                  </a:cubicBezTo>
                  <a:lnTo>
                    <a:pt x="2857" y="2482"/>
                  </a:lnTo>
                  <a:cubicBezTo>
                    <a:pt x="2743" y="2155"/>
                    <a:pt x="2833" y="1850"/>
                    <a:pt x="3018" y="1687"/>
                  </a:cubicBezTo>
                  <a:cubicBezTo>
                    <a:pt x="2549" y="1140"/>
                    <a:pt x="2402" y="834"/>
                    <a:pt x="2101" y="325"/>
                  </a:cubicBezTo>
                  <a:cubicBezTo>
                    <a:pt x="2025" y="408"/>
                    <a:pt x="1930" y="438"/>
                    <a:pt x="1827" y="438"/>
                  </a:cubicBezTo>
                  <a:cubicBezTo>
                    <a:pt x="1564" y="438"/>
                    <a:pt x="1246" y="245"/>
                    <a:pt x="1051" y="245"/>
                  </a:cubicBezTo>
                  <a:cubicBezTo>
                    <a:pt x="1022" y="245"/>
                    <a:pt x="997" y="249"/>
                    <a:pt x="974" y="259"/>
                  </a:cubicBezTo>
                  <a:cubicBezTo>
                    <a:pt x="971" y="192"/>
                    <a:pt x="922" y="98"/>
                    <a:pt x="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1"/>
            <p:cNvSpPr/>
            <p:nvPr/>
          </p:nvSpPr>
          <p:spPr>
            <a:xfrm>
              <a:off x="4279725" y="4643525"/>
              <a:ext cx="9775" cy="8825"/>
            </a:xfrm>
            <a:custGeom>
              <a:avLst/>
              <a:gdLst/>
              <a:ahLst/>
              <a:cxnLst/>
              <a:rect l="l" t="t" r="r" b="b"/>
              <a:pathLst>
                <a:path w="391" h="353" extrusionOk="0">
                  <a:moveTo>
                    <a:pt x="93" y="1"/>
                  </a:moveTo>
                  <a:cubicBezTo>
                    <a:pt x="58" y="1"/>
                    <a:pt x="26" y="7"/>
                    <a:pt x="3" y="21"/>
                  </a:cubicBezTo>
                  <a:cubicBezTo>
                    <a:pt x="0" y="156"/>
                    <a:pt x="95" y="294"/>
                    <a:pt x="228" y="348"/>
                  </a:cubicBezTo>
                  <a:cubicBezTo>
                    <a:pt x="242" y="351"/>
                    <a:pt x="254" y="352"/>
                    <a:pt x="265" y="352"/>
                  </a:cubicBezTo>
                  <a:cubicBezTo>
                    <a:pt x="391" y="352"/>
                    <a:pt x="362" y="191"/>
                    <a:pt x="304" y="73"/>
                  </a:cubicBezTo>
                  <a:cubicBezTo>
                    <a:pt x="238" y="25"/>
                    <a:pt x="159" y="1"/>
                    <a:pt x="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1"/>
            <p:cNvSpPr/>
            <p:nvPr/>
          </p:nvSpPr>
          <p:spPr>
            <a:xfrm>
              <a:off x="4315550" y="4553700"/>
              <a:ext cx="2625" cy="3625"/>
            </a:xfrm>
            <a:custGeom>
              <a:avLst/>
              <a:gdLst/>
              <a:ahLst/>
              <a:cxnLst/>
              <a:rect l="l" t="t" r="r" b="b"/>
              <a:pathLst>
                <a:path w="105" h="145" extrusionOk="0">
                  <a:moveTo>
                    <a:pt x="12" y="1"/>
                  </a:moveTo>
                  <a:lnTo>
                    <a:pt x="0" y="133"/>
                  </a:lnTo>
                  <a:lnTo>
                    <a:pt x="104" y="14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1"/>
            <p:cNvSpPr/>
            <p:nvPr/>
          </p:nvSpPr>
          <p:spPr>
            <a:xfrm>
              <a:off x="4346800" y="4612550"/>
              <a:ext cx="2575" cy="1275"/>
            </a:xfrm>
            <a:custGeom>
              <a:avLst/>
              <a:gdLst/>
              <a:ahLst/>
              <a:cxnLst/>
              <a:rect l="l" t="t" r="r" b="b"/>
              <a:pathLst>
                <a:path w="103" h="51" extrusionOk="0">
                  <a:moveTo>
                    <a:pt x="38" y="0"/>
                  </a:moveTo>
                  <a:lnTo>
                    <a:pt x="1" y="50"/>
                  </a:lnTo>
                  <a:lnTo>
                    <a:pt x="102" y="2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1"/>
            <p:cNvSpPr/>
            <p:nvPr/>
          </p:nvSpPr>
          <p:spPr>
            <a:xfrm>
              <a:off x="4382025" y="4586925"/>
              <a:ext cx="725" cy="1250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21"/>
                    <a:pt x="15" y="38"/>
                    <a:pt x="29" y="50"/>
                  </a:cubicBezTo>
                  <a:cubicBezTo>
                    <a:pt x="17" y="36"/>
                    <a:pt x="8" y="1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1"/>
            <p:cNvSpPr/>
            <p:nvPr/>
          </p:nvSpPr>
          <p:spPr>
            <a:xfrm>
              <a:off x="4377950" y="4577200"/>
              <a:ext cx="4350" cy="9750"/>
            </a:xfrm>
            <a:custGeom>
              <a:avLst/>
              <a:gdLst/>
              <a:ahLst/>
              <a:cxnLst/>
              <a:rect l="l" t="t" r="r" b="b"/>
              <a:pathLst>
                <a:path w="174" h="390" extrusionOk="0">
                  <a:moveTo>
                    <a:pt x="0" y="1"/>
                  </a:moveTo>
                  <a:cubicBezTo>
                    <a:pt x="76" y="126"/>
                    <a:pt x="100" y="278"/>
                    <a:pt x="164" y="389"/>
                  </a:cubicBezTo>
                  <a:cubicBezTo>
                    <a:pt x="123" y="268"/>
                    <a:pt x="173" y="2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1"/>
            <p:cNvSpPr/>
            <p:nvPr/>
          </p:nvSpPr>
          <p:spPr>
            <a:xfrm>
              <a:off x="4376350" y="4575675"/>
              <a:ext cx="118775" cy="120150"/>
            </a:xfrm>
            <a:custGeom>
              <a:avLst/>
              <a:gdLst/>
              <a:ahLst/>
              <a:cxnLst/>
              <a:rect l="l" t="t" r="r" b="b"/>
              <a:pathLst>
                <a:path w="4751" h="4806" extrusionOk="0">
                  <a:moveTo>
                    <a:pt x="1781" y="0"/>
                  </a:moveTo>
                  <a:cubicBezTo>
                    <a:pt x="1277" y="150"/>
                    <a:pt x="986" y="623"/>
                    <a:pt x="486" y="623"/>
                  </a:cubicBezTo>
                  <a:cubicBezTo>
                    <a:pt x="441" y="623"/>
                    <a:pt x="395" y="619"/>
                    <a:pt x="346" y="611"/>
                  </a:cubicBezTo>
                  <a:lnTo>
                    <a:pt x="346" y="611"/>
                  </a:lnTo>
                  <a:cubicBezTo>
                    <a:pt x="323" y="852"/>
                    <a:pt x="596" y="1425"/>
                    <a:pt x="296" y="1425"/>
                  </a:cubicBezTo>
                  <a:cubicBezTo>
                    <a:pt x="262" y="1425"/>
                    <a:pt x="222" y="1417"/>
                    <a:pt x="173" y="1402"/>
                  </a:cubicBezTo>
                  <a:lnTo>
                    <a:pt x="173" y="1402"/>
                  </a:lnTo>
                  <a:cubicBezTo>
                    <a:pt x="299" y="1494"/>
                    <a:pt x="453" y="1634"/>
                    <a:pt x="441" y="1769"/>
                  </a:cubicBezTo>
                  <a:cubicBezTo>
                    <a:pt x="422" y="1876"/>
                    <a:pt x="384" y="1910"/>
                    <a:pt x="338" y="1910"/>
                  </a:cubicBezTo>
                  <a:cubicBezTo>
                    <a:pt x="256" y="1910"/>
                    <a:pt x="148" y="1807"/>
                    <a:pt x="67" y="1807"/>
                  </a:cubicBezTo>
                  <a:cubicBezTo>
                    <a:pt x="42" y="1807"/>
                    <a:pt x="19" y="1817"/>
                    <a:pt x="0" y="1843"/>
                  </a:cubicBezTo>
                  <a:lnTo>
                    <a:pt x="372" y="2219"/>
                  </a:lnTo>
                  <a:cubicBezTo>
                    <a:pt x="171" y="2681"/>
                    <a:pt x="706" y="3062"/>
                    <a:pt x="547" y="3469"/>
                  </a:cubicBezTo>
                  <a:cubicBezTo>
                    <a:pt x="1281" y="3742"/>
                    <a:pt x="1862" y="4770"/>
                    <a:pt x="2660" y="4791"/>
                  </a:cubicBezTo>
                  <a:lnTo>
                    <a:pt x="2631" y="4741"/>
                  </a:lnTo>
                  <a:lnTo>
                    <a:pt x="2631" y="4741"/>
                  </a:lnTo>
                  <a:cubicBezTo>
                    <a:pt x="2642" y="4742"/>
                    <a:pt x="2652" y="4742"/>
                    <a:pt x="2662" y="4742"/>
                  </a:cubicBezTo>
                  <a:cubicBezTo>
                    <a:pt x="2927" y="4742"/>
                    <a:pt x="3102" y="4613"/>
                    <a:pt x="3317" y="4613"/>
                  </a:cubicBezTo>
                  <a:cubicBezTo>
                    <a:pt x="3446" y="4613"/>
                    <a:pt x="3589" y="4659"/>
                    <a:pt x="3775" y="4805"/>
                  </a:cubicBezTo>
                  <a:cubicBezTo>
                    <a:pt x="3668" y="4199"/>
                    <a:pt x="4604" y="4445"/>
                    <a:pt x="4381" y="3775"/>
                  </a:cubicBezTo>
                  <a:lnTo>
                    <a:pt x="4381" y="3775"/>
                  </a:lnTo>
                  <a:cubicBezTo>
                    <a:pt x="4385" y="3775"/>
                    <a:pt x="4388" y="3775"/>
                    <a:pt x="4392" y="3775"/>
                  </a:cubicBezTo>
                  <a:cubicBezTo>
                    <a:pt x="4511" y="3775"/>
                    <a:pt x="4616" y="3588"/>
                    <a:pt x="4744" y="3588"/>
                  </a:cubicBezTo>
                  <a:cubicBezTo>
                    <a:pt x="4746" y="3588"/>
                    <a:pt x="4748" y="3588"/>
                    <a:pt x="4751" y="3588"/>
                  </a:cubicBezTo>
                  <a:lnTo>
                    <a:pt x="4635" y="3524"/>
                  </a:lnTo>
                  <a:cubicBezTo>
                    <a:pt x="4571" y="2932"/>
                    <a:pt x="4417" y="2292"/>
                    <a:pt x="4703" y="1876"/>
                  </a:cubicBezTo>
                  <a:lnTo>
                    <a:pt x="4703" y="1876"/>
                  </a:lnTo>
                  <a:cubicBezTo>
                    <a:pt x="4685" y="1877"/>
                    <a:pt x="4666" y="1878"/>
                    <a:pt x="4648" y="1878"/>
                  </a:cubicBezTo>
                  <a:cubicBezTo>
                    <a:pt x="4430" y="1878"/>
                    <a:pt x="4206" y="1770"/>
                    <a:pt x="4036" y="1421"/>
                  </a:cubicBezTo>
                  <a:cubicBezTo>
                    <a:pt x="4107" y="1388"/>
                    <a:pt x="4175" y="1355"/>
                    <a:pt x="4192" y="1255"/>
                  </a:cubicBezTo>
                  <a:cubicBezTo>
                    <a:pt x="4145" y="1217"/>
                    <a:pt x="4100" y="1201"/>
                    <a:pt x="4060" y="1201"/>
                  </a:cubicBezTo>
                  <a:cubicBezTo>
                    <a:pt x="3998" y="1201"/>
                    <a:pt x="3947" y="1240"/>
                    <a:pt x="3919" y="1291"/>
                  </a:cubicBezTo>
                  <a:cubicBezTo>
                    <a:pt x="3680" y="1097"/>
                    <a:pt x="3751" y="815"/>
                    <a:pt x="3652" y="550"/>
                  </a:cubicBezTo>
                  <a:lnTo>
                    <a:pt x="3896" y="249"/>
                  </a:lnTo>
                  <a:lnTo>
                    <a:pt x="3896" y="249"/>
                  </a:lnTo>
                  <a:cubicBezTo>
                    <a:pt x="3721" y="301"/>
                    <a:pt x="3368" y="407"/>
                    <a:pt x="3358" y="756"/>
                  </a:cubicBezTo>
                  <a:lnTo>
                    <a:pt x="3356" y="756"/>
                  </a:lnTo>
                  <a:cubicBezTo>
                    <a:pt x="3200" y="677"/>
                    <a:pt x="2714" y="542"/>
                    <a:pt x="2977" y="320"/>
                  </a:cubicBezTo>
                  <a:cubicBezTo>
                    <a:pt x="2563" y="175"/>
                    <a:pt x="2165" y="346"/>
                    <a:pt x="1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1"/>
            <p:cNvSpPr/>
            <p:nvPr/>
          </p:nvSpPr>
          <p:spPr>
            <a:xfrm>
              <a:off x="4495100" y="4665350"/>
              <a:ext cx="3175" cy="1700"/>
            </a:xfrm>
            <a:custGeom>
              <a:avLst/>
              <a:gdLst/>
              <a:ahLst/>
              <a:cxnLst/>
              <a:rect l="l" t="t" r="r" b="b"/>
              <a:pathLst>
                <a:path w="127" h="68" extrusionOk="0">
                  <a:moveTo>
                    <a:pt x="1" y="1"/>
                  </a:moveTo>
                  <a:lnTo>
                    <a:pt x="126" y="67"/>
                  </a:lnTo>
                  <a:cubicBezTo>
                    <a:pt x="81" y="20"/>
                    <a:pt x="4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1"/>
            <p:cNvSpPr/>
            <p:nvPr/>
          </p:nvSpPr>
          <p:spPr>
            <a:xfrm>
              <a:off x="4418375" y="4573125"/>
              <a:ext cx="3100" cy="2575"/>
            </a:xfrm>
            <a:custGeom>
              <a:avLst/>
              <a:gdLst/>
              <a:ahLst/>
              <a:cxnLst/>
              <a:rect l="l" t="t" r="r" b="b"/>
              <a:pathLst>
                <a:path w="124" h="10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8"/>
                    <a:pt x="67" y="71"/>
                    <a:pt x="100" y="102"/>
                  </a:cubicBezTo>
                  <a:cubicBezTo>
                    <a:pt x="110" y="100"/>
                    <a:pt x="114" y="97"/>
                    <a:pt x="124" y="95"/>
                  </a:cubicBezTo>
                  <a:cubicBezTo>
                    <a:pt x="98" y="12"/>
                    <a:pt x="31" y="1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1"/>
            <p:cNvSpPr/>
            <p:nvPr/>
          </p:nvSpPr>
          <p:spPr>
            <a:xfrm>
              <a:off x="4444550" y="5030225"/>
              <a:ext cx="6650" cy="4000"/>
            </a:xfrm>
            <a:custGeom>
              <a:avLst/>
              <a:gdLst/>
              <a:ahLst/>
              <a:cxnLst/>
              <a:rect l="l" t="t" r="r" b="b"/>
              <a:pathLst>
                <a:path w="266" h="160" extrusionOk="0">
                  <a:moveTo>
                    <a:pt x="0" y="1"/>
                  </a:moveTo>
                  <a:lnTo>
                    <a:pt x="3" y="32"/>
                  </a:lnTo>
                  <a:lnTo>
                    <a:pt x="266" y="159"/>
                  </a:lnTo>
                  <a:lnTo>
                    <a:pt x="261" y="1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1"/>
            <p:cNvSpPr/>
            <p:nvPr/>
          </p:nvSpPr>
          <p:spPr>
            <a:xfrm>
              <a:off x="4439625" y="4973050"/>
              <a:ext cx="4125" cy="7175"/>
            </a:xfrm>
            <a:custGeom>
              <a:avLst/>
              <a:gdLst/>
              <a:ahLst/>
              <a:cxnLst/>
              <a:rect l="l" t="t" r="r" b="b"/>
              <a:pathLst>
                <a:path w="165" h="287" extrusionOk="0">
                  <a:moveTo>
                    <a:pt x="60" y="0"/>
                  </a:moveTo>
                  <a:cubicBezTo>
                    <a:pt x="8" y="38"/>
                    <a:pt x="1" y="246"/>
                    <a:pt x="145" y="287"/>
                  </a:cubicBezTo>
                  <a:cubicBezTo>
                    <a:pt x="164" y="206"/>
                    <a:pt x="122" y="64"/>
                    <a:pt x="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1"/>
            <p:cNvSpPr/>
            <p:nvPr/>
          </p:nvSpPr>
          <p:spPr>
            <a:xfrm>
              <a:off x="4479425" y="4575300"/>
              <a:ext cx="3025" cy="2400"/>
            </a:xfrm>
            <a:custGeom>
              <a:avLst/>
              <a:gdLst/>
              <a:ahLst/>
              <a:cxnLst/>
              <a:rect l="l" t="t" r="r" b="b"/>
              <a:pathLst>
                <a:path w="121" h="96" extrusionOk="0">
                  <a:moveTo>
                    <a:pt x="121" y="1"/>
                  </a:moveTo>
                  <a:cubicBezTo>
                    <a:pt x="64" y="15"/>
                    <a:pt x="19" y="39"/>
                    <a:pt x="0" y="96"/>
                  </a:cubicBezTo>
                  <a:cubicBezTo>
                    <a:pt x="50" y="79"/>
                    <a:pt x="88" y="4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1"/>
            <p:cNvSpPr/>
            <p:nvPr/>
          </p:nvSpPr>
          <p:spPr>
            <a:xfrm>
              <a:off x="4482425" y="4570975"/>
              <a:ext cx="8025" cy="4350"/>
            </a:xfrm>
            <a:custGeom>
              <a:avLst/>
              <a:gdLst/>
              <a:ahLst/>
              <a:cxnLst/>
              <a:rect l="l" t="t" r="r" b="b"/>
              <a:pathLst>
                <a:path w="321" h="174" extrusionOk="0">
                  <a:moveTo>
                    <a:pt x="211" y="0"/>
                  </a:moveTo>
                  <a:cubicBezTo>
                    <a:pt x="113" y="0"/>
                    <a:pt x="64" y="95"/>
                    <a:pt x="1" y="174"/>
                  </a:cubicBezTo>
                  <a:cubicBezTo>
                    <a:pt x="126" y="143"/>
                    <a:pt x="299" y="169"/>
                    <a:pt x="321" y="32"/>
                  </a:cubicBezTo>
                  <a:cubicBezTo>
                    <a:pt x="278" y="10"/>
                    <a:pt x="242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1"/>
            <p:cNvSpPr/>
            <p:nvPr/>
          </p:nvSpPr>
          <p:spPr>
            <a:xfrm>
              <a:off x="4484975" y="4594125"/>
              <a:ext cx="2750" cy="2475"/>
            </a:xfrm>
            <a:custGeom>
              <a:avLst/>
              <a:gdLst/>
              <a:ahLst/>
              <a:cxnLst/>
              <a:rect l="l" t="t" r="r" b="b"/>
              <a:pathLst>
                <a:path w="110" h="99" extrusionOk="0">
                  <a:moveTo>
                    <a:pt x="15" y="1"/>
                  </a:moveTo>
                  <a:lnTo>
                    <a:pt x="1" y="98"/>
                  </a:lnTo>
                  <a:lnTo>
                    <a:pt x="110" y="48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1"/>
            <p:cNvSpPr/>
            <p:nvPr/>
          </p:nvSpPr>
          <p:spPr>
            <a:xfrm>
              <a:off x="4504175" y="4515450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09" y="0"/>
                  </a:moveTo>
                  <a:cubicBezTo>
                    <a:pt x="0" y="0"/>
                    <a:pt x="55" y="184"/>
                    <a:pt x="99" y="273"/>
                  </a:cubicBezTo>
                  <a:cubicBezTo>
                    <a:pt x="237" y="273"/>
                    <a:pt x="395" y="176"/>
                    <a:pt x="152" y="8"/>
                  </a:cubicBezTo>
                  <a:cubicBezTo>
                    <a:pt x="135" y="3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1"/>
            <p:cNvSpPr/>
            <p:nvPr/>
          </p:nvSpPr>
          <p:spPr>
            <a:xfrm>
              <a:off x="4500975" y="4560025"/>
              <a:ext cx="4875" cy="3775"/>
            </a:xfrm>
            <a:custGeom>
              <a:avLst/>
              <a:gdLst/>
              <a:ahLst/>
              <a:cxnLst/>
              <a:rect l="l" t="t" r="r" b="b"/>
              <a:pathLst>
                <a:path w="195" h="151" extrusionOk="0">
                  <a:moveTo>
                    <a:pt x="194" y="1"/>
                  </a:moveTo>
                  <a:lnTo>
                    <a:pt x="47" y="67"/>
                  </a:lnTo>
                  <a:lnTo>
                    <a:pt x="0" y="15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1"/>
            <p:cNvSpPr/>
            <p:nvPr/>
          </p:nvSpPr>
          <p:spPr>
            <a:xfrm>
              <a:off x="4584750" y="4673525"/>
              <a:ext cx="31225" cy="29625"/>
            </a:xfrm>
            <a:custGeom>
              <a:avLst/>
              <a:gdLst/>
              <a:ahLst/>
              <a:cxnLst/>
              <a:rect l="l" t="t" r="r" b="b"/>
              <a:pathLst>
                <a:path w="1249" h="1185" extrusionOk="0">
                  <a:moveTo>
                    <a:pt x="567" y="1"/>
                  </a:moveTo>
                  <a:cubicBezTo>
                    <a:pt x="531" y="1"/>
                    <a:pt x="495" y="10"/>
                    <a:pt x="459" y="31"/>
                  </a:cubicBezTo>
                  <a:cubicBezTo>
                    <a:pt x="133" y="84"/>
                    <a:pt x="0" y="574"/>
                    <a:pt x="353" y="962"/>
                  </a:cubicBezTo>
                  <a:cubicBezTo>
                    <a:pt x="496" y="1131"/>
                    <a:pt x="638" y="1185"/>
                    <a:pt x="767" y="1185"/>
                  </a:cubicBezTo>
                  <a:cubicBezTo>
                    <a:pt x="974" y="1185"/>
                    <a:pt x="1149" y="1045"/>
                    <a:pt x="1248" y="1019"/>
                  </a:cubicBezTo>
                  <a:cubicBezTo>
                    <a:pt x="988" y="891"/>
                    <a:pt x="1184" y="621"/>
                    <a:pt x="1063" y="403"/>
                  </a:cubicBezTo>
                  <a:cubicBezTo>
                    <a:pt x="910" y="219"/>
                    <a:pt x="74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1"/>
            <p:cNvSpPr/>
            <p:nvPr/>
          </p:nvSpPr>
          <p:spPr>
            <a:xfrm>
              <a:off x="4612850" y="4598875"/>
              <a:ext cx="57875" cy="67925"/>
            </a:xfrm>
            <a:custGeom>
              <a:avLst/>
              <a:gdLst/>
              <a:ahLst/>
              <a:cxnLst/>
              <a:rect l="l" t="t" r="r" b="b"/>
              <a:pathLst>
                <a:path w="2315" h="2717" extrusionOk="0">
                  <a:moveTo>
                    <a:pt x="922" y="0"/>
                  </a:moveTo>
                  <a:cubicBezTo>
                    <a:pt x="761" y="602"/>
                    <a:pt x="287" y="379"/>
                    <a:pt x="167" y="817"/>
                  </a:cubicBezTo>
                  <a:cubicBezTo>
                    <a:pt x="508" y="1066"/>
                    <a:pt x="1" y="1007"/>
                    <a:pt x="266" y="1317"/>
                  </a:cubicBezTo>
                  <a:cubicBezTo>
                    <a:pt x="250" y="1344"/>
                    <a:pt x="231" y="1352"/>
                    <a:pt x="209" y="1352"/>
                  </a:cubicBezTo>
                  <a:cubicBezTo>
                    <a:pt x="176" y="1352"/>
                    <a:pt x="139" y="1334"/>
                    <a:pt x="102" y="1334"/>
                  </a:cubicBezTo>
                  <a:cubicBezTo>
                    <a:pt x="90" y="1334"/>
                    <a:pt x="79" y="1336"/>
                    <a:pt x="67" y="1341"/>
                  </a:cubicBezTo>
                  <a:cubicBezTo>
                    <a:pt x="79" y="1339"/>
                    <a:pt x="91" y="1339"/>
                    <a:pt x="103" y="1339"/>
                  </a:cubicBezTo>
                  <a:cubicBezTo>
                    <a:pt x="461" y="1339"/>
                    <a:pt x="432" y="2007"/>
                    <a:pt x="588" y="2174"/>
                  </a:cubicBezTo>
                  <a:cubicBezTo>
                    <a:pt x="1102" y="2501"/>
                    <a:pt x="1379" y="2534"/>
                    <a:pt x="1881" y="2717"/>
                  </a:cubicBezTo>
                  <a:cubicBezTo>
                    <a:pt x="1723" y="2395"/>
                    <a:pt x="2073" y="2222"/>
                    <a:pt x="2303" y="2191"/>
                  </a:cubicBezTo>
                  <a:cubicBezTo>
                    <a:pt x="1931" y="1833"/>
                    <a:pt x="2248" y="1530"/>
                    <a:pt x="2315" y="1237"/>
                  </a:cubicBezTo>
                  <a:cubicBezTo>
                    <a:pt x="2047" y="687"/>
                    <a:pt x="1720" y="547"/>
                    <a:pt x="1346" y="10"/>
                  </a:cubicBezTo>
                  <a:lnTo>
                    <a:pt x="1346" y="10"/>
                  </a:lnTo>
                  <a:cubicBezTo>
                    <a:pt x="1399" y="161"/>
                    <a:pt x="1296" y="252"/>
                    <a:pt x="1178" y="252"/>
                  </a:cubicBezTo>
                  <a:cubicBezTo>
                    <a:pt x="1069" y="252"/>
                    <a:pt x="948" y="176"/>
                    <a:pt x="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1"/>
            <p:cNvSpPr/>
            <p:nvPr/>
          </p:nvSpPr>
          <p:spPr>
            <a:xfrm>
              <a:off x="4617900" y="5068475"/>
              <a:ext cx="29450" cy="33200"/>
            </a:xfrm>
            <a:custGeom>
              <a:avLst/>
              <a:gdLst/>
              <a:ahLst/>
              <a:cxnLst/>
              <a:rect l="l" t="t" r="r" b="b"/>
              <a:pathLst>
                <a:path w="1178" h="1328" extrusionOk="0">
                  <a:moveTo>
                    <a:pt x="424" y="1"/>
                  </a:moveTo>
                  <a:cubicBezTo>
                    <a:pt x="363" y="204"/>
                    <a:pt x="0" y="60"/>
                    <a:pt x="133" y="505"/>
                  </a:cubicBezTo>
                  <a:cubicBezTo>
                    <a:pt x="220" y="683"/>
                    <a:pt x="235" y="870"/>
                    <a:pt x="372" y="1050"/>
                  </a:cubicBezTo>
                  <a:cubicBezTo>
                    <a:pt x="573" y="1259"/>
                    <a:pt x="700" y="1328"/>
                    <a:pt x="814" y="1328"/>
                  </a:cubicBezTo>
                  <a:cubicBezTo>
                    <a:pt x="914" y="1328"/>
                    <a:pt x="1004" y="1274"/>
                    <a:pt x="1127" y="1215"/>
                  </a:cubicBezTo>
                  <a:cubicBezTo>
                    <a:pt x="928" y="841"/>
                    <a:pt x="1177" y="860"/>
                    <a:pt x="981" y="488"/>
                  </a:cubicBezTo>
                  <a:cubicBezTo>
                    <a:pt x="720" y="285"/>
                    <a:pt x="637" y="169"/>
                    <a:pt x="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1"/>
            <p:cNvSpPr/>
            <p:nvPr/>
          </p:nvSpPr>
          <p:spPr>
            <a:xfrm>
              <a:off x="4658200" y="4594200"/>
              <a:ext cx="2350" cy="4175"/>
            </a:xfrm>
            <a:custGeom>
              <a:avLst/>
              <a:gdLst/>
              <a:ahLst/>
              <a:cxnLst/>
              <a:rect l="l" t="t" r="r" b="b"/>
              <a:pathLst>
                <a:path w="94" h="167" extrusionOk="0">
                  <a:moveTo>
                    <a:pt x="36" y="0"/>
                  </a:moveTo>
                  <a:lnTo>
                    <a:pt x="1" y="166"/>
                  </a:lnTo>
                  <a:lnTo>
                    <a:pt x="93" y="3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1"/>
            <p:cNvSpPr/>
            <p:nvPr/>
          </p:nvSpPr>
          <p:spPr>
            <a:xfrm>
              <a:off x="4646250" y="4908300"/>
              <a:ext cx="25175" cy="28650"/>
            </a:xfrm>
            <a:custGeom>
              <a:avLst/>
              <a:gdLst/>
              <a:ahLst/>
              <a:cxnLst/>
              <a:rect l="l" t="t" r="r" b="b"/>
              <a:pathLst>
                <a:path w="1007" h="1146" extrusionOk="0">
                  <a:moveTo>
                    <a:pt x="370" y="0"/>
                  </a:moveTo>
                  <a:cubicBezTo>
                    <a:pt x="200" y="0"/>
                    <a:pt x="135" y="234"/>
                    <a:pt x="34" y="392"/>
                  </a:cubicBezTo>
                  <a:cubicBezTo>
                    <a:pt x="1" y="532"/>
                    <a:pt x="180" y="786"/>
                    <a:pt x="254" y="966"/>
                  </a:cubicBezTo>
                  <a:cubicBezTo>
                    <a:pt x="358" y="1113"/>
                    <a:pt x="449" y="1130"/>
                    <a:pt x="533" y="1130"/>
                  </a:cubicBezTo>
                  <a:cubicBezTo>
                    <a:pt x="558" y="1130"/>
                    <a:pt x="583" y="1128"/>
                    <a:pt x="607" y="1128"/>
                  </a:cubicBezTo>
                  <a:cubicBezTo>
                    <a:pt x="641" y="1128"/>
                    <a:pt x="674" y="1131"/>
                    <a:pt x="706" y="1146"/>
                  </a:cubicBezTo>
                  <a:cubicBezTo>
                    <a:pt x="1007" y="1022"/>
                    <a:pt x="891" y="679"/>
                    <a:pt x="775" y="300"/>
                  </a:cubicBezTo>
                  <a:cubicBezTo>
                    <a:pt x="671" y="229"/>
                    <a:pt x="595" y="111"/>
                    <a:pt x="462" y="21"/>
                  </a:cubicBezTo>
                  <a:cubicBezTo>
                    <a:pt x="428" y="7"/>
                    <a:pt x="397" y="0"/>
                    <a:pt x="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1"/>
            <p:cNvSpPr/>
            <p:nvPr/>
          </p:nvSpPr>
          <p:spPr>
            <a:xfrm>
              <a:off x="4674550" y="4812000"/>
              <a:ext cx="35725" cy="38800"/>
            </a:xfrm>
            <a:custGeom>
              <a:avLst/>
              <a:gdLst/>
              <a:ahLst/>
              <a:cxnLst/>
              <a:rect l="l" t="t" r="r" b="b"/>
              <a:pathLst>
                <a:path w="1429" h="1552" extrusionOk="0">
                  <a:moveTo>
                    <a:pt x="332" y="1"/>
                  </a:moveTo>
                  <a:cubicBezTo>
                    <a:pt x="247" y="221"/>
                    <a:pt x="8" y="297"/>
                    <a:pt x="55" y="643"/>
                  </a:cubicBezTo>
                  <a:lnTo>
                    <a:pt x="0" y="607"/>
                  </a:lnTo>
                  <a:lnTo>
                    <a:pt x="0" y="607"/>
                  </a:lnTo>
                  <a:cubicBezTo>
                    <a:pt x="195" y="912"/>
                    <a:pt x="524" y="1280"/>
                    <a:pt x="803" y="1552"/>
                  </a:cubicBezTo>
                  <a:cubicBezTo>
                    <a:pt x="720" y="1040"/>
                    <a:pt x="1428" y="1062"/>
                    <a:pt x="990" y="470"/>
                  </a:cubicBezTo>
                  <a:cubicBezTo>
                    <a:pt x="749" y="122"/>
                    <a:pt x="628" y="174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1"/>
            <p:cNvSpPr/>
            <p:nvPr/>
          </p:nvSpPr>
          <p:spPr>
            <a:xfrm>
              <a:off x="4777325" y="4414575"/>
              <a:ext cx="3625" cy="4050"/>
            </a:xfrm>
            <a:custGeom>
              <a:avLst/>
              <a:gdLst/>
              <a:ahLst/>
              <a:cxnLst/>
              <a:rect l="l" t="t" r="r" b="b"/>
              <a:pathLst>
                <a:path w="145" h="162" extrusionOk="0">
                  <a:moveTo>
                    <a:pt x="60" y="1"/>
                  </a:moveTo>
                  <a:cubicBezTo>
                    <a:pt x="44" y="1"/>
                    <a:pt x="25" y="7"/>
                    <a:pt x="1" y="26"/>
                  </a:cubicBezTo>
                  <a:lnTo>
                    <a:pt x="131" y="161"/>
                  </a:lnTo>
                  <a:cubicBezTo>
                    <a:pt x="145" y="128"/>
                    <a:pt x="128" y="76"/>
                    <a:pt x="112" y="22"/>
                  </a:cubicBezTo>
                  <a:cubicBezTo>
                    <a:pt x="96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1"/>
            <p:cNvSpPr/>
            <p:nvPr/>
          </p:nvSpPr>
          <p:spPr>
            <a:xfrm>
              <a:off x="4686275" y="5048575"/>
              <a:ext cx="19375" cy="26450"/>
            </a:xfrm>
            <a:custGeom>
              <a:avLst/>
              <a:gdLst/>
              <a:ahLst/>
              <a:cxnLst/>
              <a:rect l="l" t="t" r="r" b="b"/>
              <a:pathLst>
                <a:path w="775" h="1058" extrusionOk="0">
                  <a:moveTo>
                    <a:pt x="163" y="1"/>
                  </a:moveTo>
                  <a:cubicBezTo>
                    <a:pt x="43" y="1"/>
                    <a:pt x="40" y="222"/>
                    <a:pt x="0" y="351"/>
                  </a:cubicBezTo>
                  <a:cubicBezTo>
                    <a:pt x="79" y="626"/>
                    <a:pt x="287" y="991"/>
                    <a:pt x="507" y="1057"/>
                  </a:cubicBezTo>
                  <a:cubicBezTo>
                    <a:pt x="604" y="972"/>
                    <a:pt x="775" y="977"/>
                    <a:pt x="723" y="688"/>
                  </a:cubicBezTo>
                  <a:cubicBezTo>
                    <a:pt x="744" y="392"/>
                    <a:pt x="446" y="77"/>
                    <a:pt x="244" y="27"/>
                  </a:cubicBezTo>
                  <a:cubicBezTo>
                    <a:pt x="212" y="9"/>
                    <a:pt x="185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1"/>
            <p:cNvSpPr/>
            <p:nvPr/>
          </p:nvSpPr>
          <p:spPr>
            <a:xfrm>
              <a:off x="4759675" y="4644250"/>
              <a:ext cx="14725" cy="15975"/>
            </a:xfrm>
            <a:custGeom>
              <a:avLst/>
              <a:gdLst/>
              <a:ahLst/>
              <a:cxnLst/>
              <a:rect l="l" t="t" r="r" b="b"/>
              <a:pathLst>
                <a:path w="589" h="639" extrusionOk="0">
                  <a:moveTo>
                    <a:pt x="344" y="0"/>
                  </a:moveTo>
                  <a:cubicBezTo>
                    <a:pt x="262" y="0"/>
                    <a:pt x="176" y="31"/>
                    <a:pt x="92" y="31"/>
                  </a:cubicBezTo>
                  <a:cubicBezTo>
                    <a:pt x="61" y="31"/>
                    <a:pt x="31" y="27"/>
                    <a:pt x="1" y="16"/>
                  </a:cubicBezTo>
                  <a:lnTo>
                    <a:pt x="1" y="16"/>
                  </a:lnTo>
                  <a:cubicBezTo>
                    <a:pt x="84" y="194"/>
                    <a:pt x="46" y="587"/>
                    <a:pt x="287" y="618"/>
                  </a:cubicBezTo>
                  <a:cubicBezTo>
                    <a:pt x="319" y="632"/>
                    <a:pt x="348" y="639"/>
                    <a:pt x="372" y="639"/>
                  </a:cubicBezTo>
                  <a:cubicBezTo>
                    <a:pt x="541" y="639"/>
                    <a:pt x="551" y="334"/>
                    <a:pt x="588" y="194"/>
                  </a:cubicBezTo>
                  <a:cubicBezTo>
                    <a:pt x="517" y="38"/>
                    <a:pt x="433" y="0"/>
                    <a:pt x="3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1"/>
            <p:cNvSpPr/>
            <p:nvPr/>
          </p:nvSpPr>
          <p:spPr>
            <a:xfrm>
              <a:off x="3873200" y="4828650"/>
              <a:ext cx="140025" cy="140800"/>
            </a:xfrm>
            <a:custGeom>
              <a:avLst/>
              <a:gdLst/>
              <a:ahLst/>
              <a:cxnLst/>
              <a:rect l="l" t="t" r="r" b="b"/>
              <a:pathLst>
                <a:path w="5601" h="5632" extrusionOk="0">
                  <a:moveTo>
                    <a:pt x="3339" y="0"/>
                  </a:moveTo>
                  <a:cubicBezTo>
                    <a:pt x="2877" y="59"/>
                    <a:pt x="2881" y="846"/>
                    <a:pt x="2273" y="848"/>
                  </a:cubicBezTo>
                  <a:cubicBezTo>
                    <a:pt x="2188" y="767"/>
                    <a:pt x="1754" y="810"/>
                    <a:pt x="1837" y="576"/>
                  </a:cubicBezTo>
                  <a:lnTo>
                    <a:pt x="1837" y="576"/>
                  </a:lnTo>
                  <a:cubicBezTo>
                    <a:pt x="1683" y="798"/>
                    <a:pt x="1465" y="881"/>
                    <a:pt x="1195" y="895"/>
                  </a:cubicBezTo>
                  <a:cubicBezTo>
                    <a:pt x="869" y="677"/>
                    <a:pt x="897" y="370"/>
                    <a:pt x="743" y="152"/>
                  </a:cubicBezTo>
                  <a:lnTo>
                    <a:pt x="743" y="152"/>
                  </a:lnTo>
                  <a:cubicBezTo>
                    <a:pt x="1113" y="850"/>
                    <a:pt x="646" y="1172"/>
                    <a:pt x="487" y="1613"/>
                  </a:cubicBezTo>
                  <a:cubicBezTo>
                    <a:pt x="473" y="1658"/>
                    <a:pt x="450" y="1676"/>
                    <a:pt x="419" y="1676"/>
                  </a:cubicBezTo>
                  <a:cubicBezTo>
                    <a:pt x="330" y="1676"/>
                    <a:pt x="183" y="1530"/>
                    <a:pt x="49" y="1509"/>
                  </a:cubicBezTo>
                  <a:lnTo>
                    <a:pt x="49" y="1509"/>
                  </a:lnTo>
                  <a:cubicBezTo>
                    <a:pt x="307" y="1833"/>
                    <a:pt x="262" y="2044"/>
                    <a:pt x="333" y="2302"/>
                  </a:cubicBezTo>
                  <a:cubicBezTo>
                    <a:pt x="320" y="2300"/>
                    <a:pt x="308" y="2299"/>
                    <a:pt x="298" y="2299"/>
                  </a:cubicBezTo>
                  <a:cubicBezTo>
                    <a:pt x="1" y="2299"/>
                    <a:pt x="545" y="3058"/>
                    <a:pt x="240" y="3058"/>
                  </a:cubicBezTo>
                  <a:cubicBezTo>
                    <a:pt x="191" y="3058"/>
                    <a:pt x="121" y="3039"/>
                    <a:pt x="21" y="2994"/>
                  </a:cubicBezTo>
                  <a:lnTo>
                    <a:pt x="21" y="2994"/>
                  </a:lnTo>
                  <a:cubicBezTo>
                    <a:pt x="613" y="3614"/>
                    <a:pt x="921" y="3972"/>
                    <a:pt x="1442" y="4663"/>
                  </a:cubicBezTo>
                  <a:cubicBezTo>
                    <a:pt x="1707" y="4770"/>
                    <a:pt x="1993" y="4732"/>
                    <a:pt x="2240" y="4985"/>
                  </a:cubicBezTo>
                  <a:cubicBezTo>
                    <a:pt x="2666" y="5182"/>
                    <a:pt x="2221" y="5340"/>
                    <a:pt x="2628" y="5475"/>
                  </a:cubicBezTo>
                  <a:cubicBezTo>
                    <a:pt x="2750" y="5384"/>
                    <a:pt x="2979" y="5334"/>
                    <a:pt x="3254" y="5334"/>
                  </a:cubicBezTo>
                  <a:cubicBezTo>
                    <a:pt x="3633" y="5334"/>
                    <a:pt x="4099" y="5427"/>
                    <a:pt x="4497" y="5632"/>
                  </a:cubicBezTo>
                  <a:cubicBezTo>
                    <a:pt x="4407" y="5553"/>
                    <a:pt x="4345" y="5452"/>
                    <a:pt x="4291" y="5381"/>
                  </a:cubicBezTo>
                  <a:cubicBezTo>
                    <a:pt x="4710" y="5167"/>
                    <a:pt x="5219" y="5040"/>
                    <a:pt x="5600" y="4798"/>
                  </a:cubicBezTo>
                  <a:cubicBezTo>
                    <a:pt x="5489" y="3967"/>
                    <a:pt x="5505" y="2842"/>
                    <a:pt x="5015" y="2143"/>
                  </a:cubicBezTo>
                  <a:cubicBezTo>
                    <a:pt x="4977" y="2153"/>
                    <a:pt x="4940" y="2157"/>
                    <a:pt x="4904" y="2157"/>
                  </a:cubicBezTo>
                  <a:cubicBezTo>
                    <a:pt x="4506" y="2157"/>
                    <a:pt x="4275" y="1622"/>
                    <a:pt x="3938" y="1348"/>
                  </a:cubicBezTo>
                  <a:cubicBezTo>
                    <a:pt x="3992" y="1298"/>
                    <a:pt x="4186" y="1279"/>
                    <a:pt x="4146" y="1239"/>
                  </a:cubicBezTo>
                  <a:cubicBezTo>
                    <a:pt x="4068" y="1214"/>
                    <a:pt x="3985" y="1208"/>
                    <a:pt x="3898" y="1208"/>
                  </a:cubicBezTo>
                  <a:cubicBezTo>
                    <a:pt x="3815" y="1208"/>
                    <a:pt x="3729" y="1214"/>
                    <a:pt x="3639" y="1214"/>
                  </a:cubicBezTo>
                  <a:cubicBezTo>
                    <a:pt x="3425" y="1214"/>
                    <a:pt x="3192" y="1184"/>
                    <a:pt x="2948" y="985"/>
                  </a:cubicBezTo>
                  <a:cubicBezTo>
                    <a:pt x="2638" y="514"/>
                    <a:pt x="3232" y="291"/>
                    <a:pt x="3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1"/>
            <p:cNvSpPr/>
            <p:nvPr/>
          </p:nvSpPr>
          <p:spPr>
            <a:xfrm>
              <a:off x="4846525" y="4381300"/>
              <a:ext cx="106675" cy="113225"/>
            </a:xfrm>
            <a:custGeom>
              <a:avLst/>
              <a:gdLst/>
              <a:ahLst/>
              <a:cxnLst/>
              <a:rect l="l" t="t" r="r" b="b"/>
              <a:pathLst>
                <a:path w="4267" h="4529" extrusionOk="0">
                  <a:moveTo>
                    <a:pt x="3691" y="3831"/>
                  </a:moveTo>
                  <a:cubicBezTo>
                    <a:pt x="3677" y="3834"/>
                    <a:pt x="3664" y="3837"/>
                    <a:pt x="3650" y="3841"/>
                  </a:cubicBezTo>
                  <a:lnTo>
                    <a:pt x="3650" y="3841"/>
                  </a:lnTo>
                  <a:cubicBezTo>
                    <a:pt x="3664" y="3839"/>
                    <a:pt x="3678" y="3836"/>
                    <a:pt x="3691" y="3831"/>
                  </a:cubicBezTo>
                  <a:close/>
                  <a:moveTo>
                    <a:pt x="3861" y="3774"/>
                  </a:moveTo>
                  <a:cubicBezTo>
                    <a:pt x="3801" y="3774"/>
                    <a:pt x="3749" y="3811"/>
                    <a:pt x="3691" y="3831"/>
                  </a:cubicBezTo>
                  <a:lnTo>
                    <a:pt x="3691" y="3831"/>
                  </a:lnTo>
                  <a:cubicBezTo>
                    <a:pt x="3729" y="3823"/>
                    <a:pt x="3767" y="3818"/>
                    <a:pt x="3806" y="3818"/>
                  </a:cubicBezTo>
                  <a:cubicBezTo>
                    <a:pt x="3872" y="3818"/>
                    <a:pt x="3941" y="3831"/>
                    <a:pt x="4015" y="3861"/>
                  </a:cubicBezTo>
                  <a:cubicBezTo>
                    <a:pt x="3955" y="3795"/>
                    <a:pt x="3906" y="3774"/>
                    <a:pt x="3861" y="3774"/>
                  </a:cubicBezTo>
                  <a:close/>
                  <a:moveTo>
                    <a:pt x="2019" y="0"/>
                  </a:moveTo>
                  <a:cubicBezTo>
                    <a:pt x="1505" y="282"/>
                    <a:pt x="1209" y="436"/>
                    <a:pt x="773" y="735"/>
                  </a:cubicBezTo>
                  <a:lnTo>
                    <a:pt x="718" y="524"/>
                  </a:lnTo>
                  <a:lnTo>
                    <a:pt x="321" y="1578"/>
                  </a:lnTo>
                  <a:cubicBezTo>
                    <a:pt x="292" y="1554"/>
                    <a:pt x="254" y="1566"/>
                    <a:pt x="252" y="1481"/>
                  </a:cubicBezTo>
                  <a:lnTo>
                    <a:pt x="252" y="1481"/>
                  </a:lnTo>
                  <a:cubicBezTo>
                    <a:pt x="261" y="2212"/>
                    <a:pt x="1" y="2930"/>
                    <a:pt x="640" y="3527"/>
                  </a:cubicBezTo>
                  <a:cubicBezTo>
                    <a:pt x="1159" y="3818"/>
                    <a:pt x="1547" y="4313"/>
                    <a:pt x="2049" y="4528"/>
                  </a:cubicBezTo>
                  <a:lnTo>
                    <a:pt x="1988" y="4346"/>
                  </a:lnTo>
                  <a:cubicBezTo>
                    <a:pt x="2052" y="4260"/>
                    <a:pt x="2115" y="4227"/>
                    <a:pt x="2177" y="4227"/>
                  </a:cubicBezTo>
                  <a:cubicBezTo>
                    <a:pt x="2364" y="4227"/>
                    <a:pt x="2548" y="4514"/>
                    <a:pt x="2750" y="4528"/>
                  </a:cubicBezTo>
                  <a:lnTo>
                    <a:pt x="2615" y="4197"/>
                  </a:lnTo>
                  <a:lnTo>
                    <a:pt x="2615" y="4197"/>
                  </a:lnTo>
                  <a:cubicBezTo>
                    <a:pt x="2671" y="4211"/>
                    <a:pt x="2723" y="4218"/>
                    <a:pt x="2774" y="4218"/>
                  </a:cubicBezTo>
                  <a:cubicBezTo>
                    <a:pt x="3114" y="4218"/>
                    <a:pt x="3356" y="3927"/>
                    <a:pt x="3650" y="3841"/>
                  </a:cubicBezTo>
                  <a:lnTo>
                    <a:pt x="3650" y="3841"/>
                  </a:lnTo>
                  <a:cubicBezTo>
                    <a:pt x="3641" y="3843"/>
                    <a:pt x="3633" y="3843"/>
                    <a:pt x="3624" y="3843"/>
                  </a:cubicBezTo>
                  <a:cubicBezTo>
                    <a:pt x="3588" y="3843"/>
                    <a:pt x="3550" y="3832"/>
                    <a:pt x="3506" y="3801"/>
                  </a:cubicBezTo>
                  <a:cubicBezTo>
                    <a:pt x="3529" y="3297"/>
                    <a:pt x="3754" y="3276"/>
                    <a:pt x="3996" y="3001"/>
                  </a:cubicBezTo>
                  <a:lnTo>
                    <a:pt x="3752" y="2830"/>
                  </a:lnTo>
                  <a:cubicBezTo>
                    <a:pt x="3887" y="2551"/>
                    <a:pt x="3851" y="2253"/>
                    <a:pt x="4031" y="1966"/>
                  </a:cubicBezTo>
                  <a:lnTo>
                    <a:pt x="4031" y="1966"/>
                  </a:lnTo>
                  <a:cubicBezTo>
                    <a:pt x="3982" y="2009"/>
                    <a:pt x="3946" y="2027"/>
                    <a:pt x="3920" y="2027"/>
                  </a:cubicBezTo>
                  <a:cubicBezTo>
                    <a:pt x="3811" y="2027"/>
                    <a:pt x="3870" y="1716"/>
                    <a:pt x="3811" y="1594"/>
                  </a:cubicBezTo>
                  <a:cubicBezTo>
                    <a:pt x="3862" y="1495"/>
                    <a:pt x="3949" y="1480"/>
                    <a:pt x="4030" y="1480"/>
                  </a:cubicBezTo>
                  <a:cubicBezTo>
                    <a:pt x="4067" y="1480"/>
                    <a:pt x="4103" y="1483"/>
                    <a:pt x="4133" y="1483"/>
                  </a:cubicBezTo>
                  <a:cubicBezTo>
                    <a:pt x="4224" y="1483"/>
                    <a:pt x="4267" y="1454"/>
                    <a:pt x="4152" y="1222"/>
                  </a:cubicBezTo>
                  <a:cubicBezTo>
                    <a:pt x="3428" y="1031"/>
                    <a:pt x="2859" y="67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1"/>
            <p:cNvSpPr/>
            <p:nvPr/>
          </p:nvSpPr>
          <p:spPr>
            <a:xfrm>
              <a:off x="4764425" y="4718750"/>
              <a:ext cx="11675" cy="12850"/>
            </a:xfrm>
            <a:custGeom>
              <a:avLst/>
              <a:gdLst/>
              <a:ahLst/>
              <a:cxnLst/>
              <a:rect l="l" t="t" r="r" b="b"/>
              <a:pathLst>
                <a:path w="467" h="514" extrusionOk="0">
                  <a:moveTo>
                    <a:pt x="261" y="1"/>
                  </a:moveTo>
                  <a:cubicBezTo>
                    <a:pt x="135" y="15"/>
                    <a:pt x="0" y="212"/>
                    <a:pt x="159" y="446"/>
                  </a:cubicBezTo>
                  <a:cubicBezTo>
                    <a:pt x="215" y="490"/>
                    <a:pt x="272" y="514"/>
                    <a:pt x="321" y="514"/>
                  </a:cubicBezTo>
                  <a:cubicBezTo>
                    <a:pt x="405" y="514"/>
                    <a:pt x="467" y="442"/>
                    <a:pt x="467" y="276"/>
                  </a:cubicBezTo>
                  <a:cubicBezTo>
                    <a:pt x="431" y="174"/>
                    <a:pt x="370" y="46"/>
                    <a:pt x="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1"/>
            <p:cNvSpPr/>
            <p:nvPr/>
          </p:nvSpPr>
          <p:spPr>
            <a:xfrm>
              <a:off x="4778275" y="4680125"/>
              <a:ext cx="5750" cy="6700"/>
            </a:xfrm>
            <a:custGeom>
              <a:avLst/>
              <a:gdLst/>
              <a:ahLst/>
              <a:cxnLst/>
              <a:rect l="l" t="t" r="r" b="b"/>
              <a:pathLst>
                <a:path w="230" h="268" extrusionOk="0">
                  <a:moveTo>
                    <a:pt x="43" y="1"/>
                  </a:moveTo>
                  <a:cubicBezTo>
                    <a:pt x="18" y="1"/>
                    <a:pt x="0" y="16"/>
                    <a:pt x="0" y="71"/>
                  </a:cubicBezTo>
                  <a:cubicBezTo>
                    <a:pt x="8" y="198"/>
                    <a:pt x="81" y="267"/>
                    <a:pt x="140" y="267"/>
                  </a:cubicBezTo>
                  <a:cubicBezTo>
                    <a:pt x="174" y="267"/>
                    <a:pt x="203" y="246"/>
                    <a:pt x="214" y="201"/>
                  </a:cubicBezTo>
                  <a:cubicBezTo>
                    <a:pt x="199" y="149"/>
                    <a:pt x="230" y="23"/>
                    <a:pt x="140" y="23"/>
                  </a:cubicBezTo>
                  <a:cubicBezTo>
                    <a:pt x="139" y="23"/>
                    <a:pt x="139" y="23"/>
                    <a:pt x="138" y="23"/>
                  </a:cubicBezTo>
                  <a:cubicBezTo>
                    <a:pt x="107" y="19"/>
                    <a:pt x="70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1"/>
            <p:cNvSpPr/>
            <p:nvPr/>
          </p:nvSpPr>
          <p:spPr>
            <a:xfrm>
              <a:off x="4864050" y="4547100"/>
              <a:ext cx="8050" cy="6175"/>
            </a:xfrm>
            <a:custGeom>
              <a:avLst/>
              <a:gdLst/>
              <a:ahLst/>
              <a:cxnLst/>
              <a:rect l="l" t="t" r="r" b="b"/>
              <a:pathLst>
                <a:path w="322" h="247" extrusionOk="0">
                  <a:moveTo>
                    <a:pt x="215" y="1"/>
                  </a:moveTo>
                  <a:cubicBezTo>
                    <a:pt x="110" y="1"/>
                    <a:pt x="44" y="97"/>
                    <a:pt x="1" y="210"/>
                  </a:cubicBezTo>
                  <a:cubicBezTo>
                    <a:pt x="44" y="233"/>
                    <a:pt x="94" y="247"/>
                    <a:pt x="140" y="247"/>
                  </a:cubicBezTo>
                  <a:cubicBezTo>
                    <a:pt x="242" y="247"/>
                    <a:pt x="322" y="179"/>
                    <a:pt x="250" y="4"/>
                  </a:cubicBezTo>
                  <a:cubicBezTo>
                    <a:pt x="237" y="2"/>
                    <a:pt x="226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31"/>
            <p:cNvSpPr/>
            <p:nvPr/>
          </p:nvSpPr>
          <p:spPr>
            <a:xfrm>
              <a:off x="4900950" y="4497225"/>
              <a:ext cx="8475" cy="10625"/>
            </a:xfrm>
            <a:custGeom>
              <a:avLst/>
              <a:gdLst/>
              <a:ahLst/>
              <a:cxnLst/>
              <a:rect l="l" t="t" r="r" b="b"/>
              <a:pathLst>
                <a:path w="339" h="425" extrusionOk="0">
                  <a:moveTo>
                    <a:pt x="0" y="0"/>
                  </a:moveTo>
                  <a:lnTo>
                    <a:pt x="339" y="424"/>
                  </a:lnTo>
                  <a:lnTo>
                    <a:pt x="280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31"/>
            <p:cNvSpPr/>
            <p:nvPr/>
          </p:nvSpPr>
          <p:spPr>
            <a:xfrm>
              <a:off x="4957425" y="4398825"/>
              <a:ext cx="3800" cy="6350"/>
            </a:xfrm>
            <a:custGeom>
              <a:avLst/>
              <a:gdLst/>
              <a:ahLst/>
              <a:cxnLst/>
              <a:rect l="l" t="t" r="r" b="b"/>
              <a:pathLst>
                <a:path w="152" h="254" extrusionOk="0">
                  <a:moveTo>
                    <a:pt x="97" y="0"/>
                  </a:moveTo>
                  <a:lnTo>
                    <a:pt x="97" y="0"/>
                  </a:lnTo>
                  <a:cubicBezTo>
                    <a:pt x="12" y="17"/>
                    <a:pt x="0" y="185"/>
                    <a:pt x="76" y="254"/>
                  </a:cubicBezTo>
                  <a:cubicBezTo>
                    <a:pt x="152" y="185"/>
                    <a:pt x="150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31"/>
            <p:cNvSpPr/>
            <p:nvPr/>
          </p:nvSpPr>
          <p:spPr>
            <a:xfrm>
              <a:off x="4954925" y="4451125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306" y="0"/>
                  </a:moveTo>
                  <a:cubicBezTo>
                    <a:pt x="184" y="0"/>
                    <a:pt x="82" y="144"/>
                    <a:pt x="1" y="251"/>
                  </a:cubicBezTo>
                  <a:lnTo>
                    <a:pt x="3" y="251"/>
                  </a:lnTo>
                  <a:cubicBezTo>
                    <a:pt x="64" y="180"/>
                    <a:pt x="122" y="156"/>
                    <a:pt x="178" y="156"/>
                  </a:cubicBezTo>
                  <a:cubicBezTo>
                    <a:pt x="288" y="156"/>
                    <a:pt x="389" y="247"/>
                    <a:pt x="478" y="247"/>
                  </a:cubicBezTo>
                  <a:cubicBezTo>
                    <a:pt x="537" y="247"/>
                    <a:pt x="591" y="206"/>
                    <a:pt x="638" y="68"/>
                  </a:cubicBezTo>
                  <a:cubicBezTo>
                    <a:pt x="636" y="68"/>
                    <a:pt x="634" y="68"/>
                    <a:pt x="632" y="68"/>
                  </a:cubicBezTo>
                  <a:cubicBezTo>
                    <a:pt x="587" y="68"/>
                    <a:pt x="500" y="150"/>
                    <a:pt x="446" y="150"/>
                  </a:cubicBezTo>
                  <a:cubicBezTo>
                    <a:pt x="414" y="150"/>
                    <a:pt x="394" y="121"/>
                    <a:pt x="401" y="30"/>
                  </a:cubicBezTo>
                  <a:cubicBezTo>
                    <a:pt x="368" y="9"/>
                    <a:pt x="336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31"/>
            <p:cNvSpPr/>
            <p:nvPr/>
          </p:nvSpPr>
          <p:spPr>
            <a:xfrm>
              <a:off x="5240950" y="4283725"/>
              <a:ext cx="94800" cy="85875"/>
            </a:xfrm>
            <a:custGeom>
              <a:avLst/>
              <a:gdLst/>
              <a:ahLst/>
              <a:cxnLst/>
              <a:rect l="l" t="t" r="r" b="b"/>
              <a:pathLst>
                <a:path w="3792" h="3435" extrusionOk="0">
                  <a:moveTo>
                    <a:pt x="1464" y="1"/>
                  </a:moveTo>
                  <a:cubicBezTo>
                    <a:pt x="772" y="226"/>
                    <a:pt x="379" y="884"/>
                    <a:pt x="88" y="1566"/>
                  </a:cubicBezTo>
                  <a:lnTo>
                    <a:pt x="88" y="1569"/>
                  </a:lnTo>
                  <a:cubicBezTo>
                    <a:pt x="22" y="1895"/>
                    <a:pt x="0" y="2132"/>
                    <a:pt x="244" y="2343"/>
                  </a:cubicBezTo>
                  <a:cubicBezTo>
                    <a:pt x="404" y="2502"/>
                    <a:pt x="424" y="2941"/>
                    <a:pt x="644" y="2941"/>
                  </a:cubicBezTo>
                  <a:cubicBezTo>
                    <a:pt x="685" y="2941"/>
                    <a:pt x="734" y="2925"/>
                    <a:pt x="791" y="2890"/>
                  </a:cubicBezTo>
                  <a:cubicBezTo>
                    <a:pt x="965" y="3303"/>
                    <a:pt x="1279" y="3359"/>
                    <a:pt x="1600" y="3359"/>
                  </a:cubicBezTo>
                  <a:cubicBezTo>
                    <a:pt x="1719" y="3359"/>
                    <a:pt x="1839" y="3352"/>
                    <a:pt x="1953" y="3352"/>
                  </a:cubicBezTo>
                  <a:cubicBezTo>
                    <a:pt x="2110" y="3352"/>
                    <a:pt x="2257" y="3366"/>
                    <a:pt x="2376" y="3435"/>
                  </a:cubicBezTo>
                  <a:cubicBezTo>
                    <a:pt x="2373" y="3416"/>
                    <a:pt x="2369" y="3397"/>
                    <a:pt x="2373" y="3371"/>
                  </a:cubicBezTo>
                  <a:cubicBezTo>
                    <a:pt x="2773" y="3245"/>
                    <a:pt x="2875" y="3096"/>
                    <a:pt x="3124" y="2750"/>
                  </a:cubicBezTo>
                  <a:cubicBezTo>
                    <a:pt x="3155" y="2795"/>
                    <a:pt x="3171" y="2814"/>
                    <a:pt x="3167" y="2859"/>
                  </a:cubicBezTo>
                  <a:cubicBezTo>
                    <a:pt x="3318" y="2582"/>
                    <a:pt x="3519" y="2217"/>
                    <a:pt x="3484" y="1827"/>
                  </a:cubicBezTo>
                  <a:cubicBezTo>
                    <a:pt x="3513" y="1806"/>
                    <a:pt x="3541" y="1798"/>
                    <a:pt x="3568" y="1798"/>
                  </a:cubicBezTo>
                  <a:cubicBezTo>
                    <a:pt x="3643" y="1798"/>
                    <a:pt x="3709" y="1857"/>
                    <a:pt x="3773" y="1857"/>
                  </a:cubicBezTo>
                  <a:cubicBezTo>
                    <a:pt x="3779" y="1857"/>
                    <a:pt x="3785" y="1856"/>
                    <a:pt x="3792" y="1855"/>
                  </a:cubicBezTo>
                  <a:cubicBezTo>
                    <a:pt x="3638" y="1744"/>
                    <a:pt x="3460" y="1696"/>
                    <a:pt x="3467" y="1415"/>
                  </a:cubicBezTo>
                  <a:lnTo>
                    <a:pt x="3780" y="1249"/>
                  </a:lnTo>
                  <a:lnTo>
                    <a:pt x="3780" y="1249"/>
                  </a:lnTo>
                  <a:cubicBezTo>
                    <a:pt x="3735" y="1257"/>
                    <a:pt x="3695" y="1261"/>
                    <a:pt x="3660" y="1261"/>
                  </a:cubicBezTo>
                  <a:cubicBezTo>
                    <a:pt x="3138" y="1261"/>
                    <a:pt x="3534" y="447"/>
                    <a:pt x="2973" y="447"/>
                  </a:cubicBezTo>
                  <a:cubicBezTo>
                    <a:pt x="2945" y="447"/>
                    <a:pt x="2914" y="449"/>
                    <a:pt x="2880" y="453"/>
                  </a:cubicBezTo>
                  <a:cubicBezTo>
                    <a:pt x="2854" y="323"/>
                    <a:pt x="2982" y="347"/>
                    <a:pt x="3024" y="304"/>
                  </a:cubicBezTo>
                  <a:cubicBezTo>
                    <a:pt x="2913" y="177"/>
                    <a:pt x="2761" y="144"/>
                    <a:pt x="2590" y="144"/>
                  </a:cubicBezTo>
                  <a:cubicBezTo>
                    <a:pt x="2406" y="144"/>
                    <a:pt x="2201" y="181"/>
                    <a:pt x="2003" y="181"/>
                  </a:cubicBezTo>
                  <a:cubicBezTo>
                    <a:pt x="1809" y="181"/>
                    <a:pt x="1620" y="145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31"/>
            <p:cNvSpPr/>
            <p:nvPr/>
          </p:nvSpPr>
          <p:spPr>
            <a:xfrm>
              <a:off x="5300325" y="4369575"/>
              <a:ext cx="4300" cy="4400"/>
            </a:xfrm>
            <a:custGeom>
              <a:avLst/>
              <a:gdLst/>
              <a:ahLst/>
              <a:cxnLst/>
              <a:rect l="l" t="t" r="r" b="b"/>
              <a:pathLst>
                <a:path w="172" h="176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105"/>
                    <a:pt x="100" y="159"/>
                    <a:pt x="171" y="176"/>
                  </a:cubicBezTo>
                  <a:cubicBezTo>
                    <a:pt x="126" y="95"/>
                    <a:pt x="67" y="4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31"/>
            <p:cNvSpPr/>
            <p:nvPr/>
          </p:nvSpPr>
          <p:spPr>
            <a:xfrm>
              <a:off x="4850750" y="4767200"/>
              <a:ext cx="10125" cy="13350"/>
            </a:xfrm>
            <a:custGeom>
              <a:avLst/>
              <a:gdLst/>
              <a:ahLst/>
              <a:cxnLst/>
              <a:rect l="l" t="t" r="r" b="b"/>
              <a:pathLst>
                <a:path w="405" h="534" extrusionOk="0">
                  <a:moveTo>
                    <a:pt x="206" y="0"/>
                  </a:moveTo>
                  <a:cubicBezTo>
                    <a:pt x="135" y="52"/>
                    <a:pt x="0" y="123"/>
                    <a:pt x="40" y="313"/>
                  </a:cubicBezTo>
                  <a:cubicBezTo>
                    <a:pt x="108" y="427"/>
                    <a:pt x="205" y="534"/>
                    <a:pt x="292" y="534"/>
                  </a:cubicBezTo>
                  <a:cubicBezTo>
                    <a:pt x="333" y="534"/>
                    <a:pt x="372" y="510"/>
                    <a:pt x="405" y="452"/>
                  </a:cubicBezTo>
                  <a:cubicBezTo>
                    <a:pt x="391" y="284"/>
                    <a:pt x="362" y="64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31"/>
            <p:cNvSpPr/>
            <p:nvPr/>
          </p:nvSpPr>
          <p:spPr>
            <a:xfrm>
              <a:off x="4918650" y="4631950"/>
              <a:ext cx="3225" cy="1350"/>
            </a:xfrm>
            <a:custGeom>
              <a:avLst/>
              <a:gdLst/>
              <a:ahLst/>
              <a:cxnLst/>
              <a:rect l="l" t="t" r="r" b="b"/>
              <a:pathLst>
                <a:path w="129" h="54" extrusionOk="0">
                  <a:moveTo>
                    <a:pt x="30" y="0"/>
                  </a:moveTo>
                  <a:cubicBezTo>
                    <a:pt x="13" y="0"/>
                    <a:pt x="0" y="9"/>
                    <a:pt x="0" y="53"/>
                  </a:cubicBezTo>
                  <a:lnTo>
                    <a:pt x="128" y="49"/>
                  </a:lnTo>
                  <a:lnTo>
                    <a:pt x="81" y="4"/>
                  </a:lnTo>
                  <a:cubicBezTo>
                    <a:pt x="77" y="5"/>
                    <a:pt x="74" y="5"/>
                    <a:pt x="70" y="5"/>
                  </a:cubicBezTo>
                  <a:cubicBezTo>
                    <a:pt x="56" y="5"/>
                    <a:pt x="42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31"/>
            <p:cNvSpPr/>
            <p:nvPr/>
          </p:nvSpPr>
          <p:spPr>
            <a:xfrm>
              <a:off x="4930300" y="4635725"/>
              <a:ext cx="3525" cy="3600"/>
            </a:xfrm>
            <a:custGeom>
              <a:avLst/>
              <a:gdLst/>
              <a:ahLst/>
              <a:cxnLst/>
              <a:rect l="l" t="t" r="r" b="b"/>
              <a:pathLst>
                <a:path w="141" h="144" extrusionOk="0">
                  <a:moveTo>
                    <a:pt x="24" y="0"/>
                  </a:moveTo>
                  <a:cubicBezTo>
                    <a:pt x="16" y="0"/>
                    <a:pt x="8" y="3"/>
                    <a:pt x="1" y="9"/>
                  </a:cubicBezTo>
                  <a:lnTo>
                    <a:pt x="141" y="144"/>
                  </a:lnTo>
                  <a:lnTo>
                    <a:pt x="129" y="89"/>
                  </a:lnTo>
                  <a:cubicBezTo>
                    <a:pt x="109" y="72"/>
                    <a:pt x="66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31"/>
            <p:cNvSpPr/>
            <p:nvPr/>
          </p:nvSpPr>
          <p:spPr>
            <a:xfrm>
              <a:off x="4918050" y="4661850"/>
              <a:ext cx="24425" cy="31600"/>
            </a:xfrm>
            <a:custGeom>
              <a:avLst/>
              <a:gdLst/>
              <a:ahLst/>
              <a:cxnLst/>
              <a:rect l="l" t="t" r="r" b="b"/>
              <a:pathLst>
                <a:path w="977" h="1264" extrusionOk="0">
                  <a:moveTo>
                    <a:pt x="515" y="1"/>
                  </a:moveTo>
                  <a:cubicBezTo>
                    <a:pt x="393" y="1"/>
                    <a:pt x="210" y="252"/>
                    <a:pt x="91" y="304"/>
                  </a:cubicBezTo>
                  <a:cubicBezTo>
                    <a:pt x="1" y="468"/>
                    <a:pt x="50" y="849"/>
                    <a:pt x="131" y="967"/>
                  </a:cubicBezTo>
                  <a:cubicBezTo>
                    <a:pt x="260" y="1188"/>
                    <a:pt x="382" y="1205"/>
                    <a:pt x="493" y="1205"/>
                  </a:cubicBezTo>
                  <a:cubicBezTo>
                    <a:pt x="513" y="1205"/>
                    <a:pt x="532" y="1204"/>
                    <a:pt x="551" y="1204"/>
                  </a:cubicBezTo>
                  <a:cubicBezTo>
                    <a:pt x="615" y="1204"/>
                    <a:pt x="674" y="1211"/>
                    <a:pt x="728" y="1263"/>
                  </a:cubicBezTo>
                  <a:cubicBezTo>
                    <a:pt x="884" y="832"/>
                    <a:pt x="749" y="697"/>
                    <a:pt x="976" y="330"/>
                  </a:cubicBezTo>
                  <a:lnTo>
                    <a:pt x="635" y="247"/>
                  </a:lnTo>
                  <a:cubicBezTo>
                    <a:pt x="621" y="64"/>
                    <a:pt x="576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31"/>
            <p:cNvSpPr/>
            <p:nvPr/>
          </p:nvSpPr>
          <p:spPr>
            <a:xfrm>
              <a:off x="5335325" y="4275375"/>
              <a:ext cx="2550" cy="1625"/>
            </a:xfrm>
            <a:custGeom>
              <a:avLst/>
              <a:gdLst/>
              <a:ahLst/>
              <a:cxnLst/>
              <a:rect l="l" t="t" r="r" b="b"/>
              <a:pathLst>
                <a:path w="102" h="65" extrusionOk="0">
                  <a:moveTo>
                    <a:pt x="64" y="1"/>
                  </a:moveTo>
                  <a:lnTo>
                    <a:pt x="0" y="65"/>
                  </a:lnTo>
                  <a:lnTo>
                    <a:pt x="102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31"/>
            <p:cNvSpPr/>
            <p:nvPr/>
          </p:nvSpPr>
          <p:spPr>
            <a:xfrm>
              <a:off x="4933375" y="4660925"/>
              <a:ext cx="925" cy="2925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36" y="0"/>
                  </a:moveTo>
                  <a:lnTo>
                    <a:pt x="1" y="93"/>
                  </a:lnTo>
                  <a:lnTo>
                    <a:pt x="25" y="11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31"/>
            <p:cNvSpPr/>
            <p:nvPr/>
          </p:nvSpPr>
          <p:spPr>
            <a:xfrm>
              <a:off x="5583675" y="3884350"/>
              <a:ext cx="6950" cy="2100"/>
            </a:xfrm>
            <a:custGeom>
              <a:avLst/>
              <a:gdLst/>
              <a:ahLst/>
              <a:cxnLst/>
              <a:rect l="l" t="t" r="r" b="b"/>
              <a:pathLst>
                <a:path w="278" h="84" extrusionOk="0">
                  <a:moveTo>
                    <a:pt x="211" y="0"/>
                  </a:moveTo>
                  <a:lnTo>
                    <a:pt x="0" y="83"/>
                  </a:lnTo>
                  <a:lnTo>
                    <a:pt x="278" y="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31"/>
            <p:cNvSpPr/>
            <p:nvPr/>
          </p:nvSpPr>
          <p:spPr>
            <a:xfrm>
              <a:off x="5349100" y="4290950"/>
              <a:ext cx="4350" cy="500"/>
            </a:xfrm>
            <a:custGeom>
              <a:avLst/>
              <a:gdLst/>
              <a:ahLst/>
              <a:cxnLst/>
              <a:rect l="l" t="t" r="r" b="b"/>
              <a:pathLst>
                <a:path w="174" h="20" extrusionOk="0">
                  <a:moveTo>
                    <a:pt x="60" y="1"/>
                  </a:moveTo>
                  <a:lnTo>
                    <a:pt x="1" y="20"/>
                  </a:lnTo>
                  <a:lnTo>
                    <a:pt x="174" y="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31"/>
            <p:cNvSpPr/>
            <p:nvPr/>
          </p:nvSpPr>
          <p:spPr>
            <a:xfrm>
              <a:off x="5365575" y="4288300"/>
              <a:ext cx="4175" cy="3275"/>
            </a:xfrm>
            <a:custGeom>
              <a:avLst/>
              <a:gdLst/>
              <a:ahLst/>
              <a:cxnLst/>
              <a:rect l="l" t="t" r="r" b="b"/>
              <a:pathLst>
                <a:path w="167" h="131" extrusionOk="0">
                  <a:moveTo>
                    <a:pt x="97" y="0"/>
                  </a:moveTo>
                  <a:cubicBezTo>
                    <a:pt x="0" y="19"/>
                    <a:pt x="33" y="64"/>
                    <a:pt x="45" y="130"/>
                  </a:cubicBezTo>
                  <a:cubicBezTo>
                    <a:pt x="88" y="88"/>
                    <a:pt x="166" y="48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31"/>
            <p:cNvSpPr/>
            <p:nvPr/>
          </p:nvSpPr>
          <p:spPr>
            <a:xfrm>
              <a:off x="5327025" y="4343925"/>
              <a:ext cx="2525" cy="3700"/>
            </a:xfrm>
            <a:custGeom>
              <a:avLst/>
              <a:gdLst/>
              <a:ahLst/>
              <a:cxnLst/>
              <a:rect l="l" t="t" r="r" b="b"/>
              <a:pathLst>
                <a:path w="101" h="148" extrusionOk="0">
                  <a:moveTo>
                    <a:pt x="17" y="0"/>
                  </a:moveTo>
                  <a:cubicBezTo>
                    <a:pt x="12" y="0"/>
                    <a:pt x="7" y="1"/>
                    <a:pt x="1" y="4"/>
                  </a:cubicBezTo>
                  <a:cubicBezTo>
                    <a:pt x="25" y="35"/>
                    <a:pt x="30" y="148"/>
                    <a:pt x="58" y="148"/>
                  </a:cubicBezTo>
                  <a:cubicBezTo>
                    <a:pt x="68" y="148"/>
                    <a:pt x="82" y="132"/>
                    <a:pt x="100" y="91"/>
                  </a:cubicBezTo>
                  <a:cubicBezTo>
                    <a:pt x="54" y="70"/>
                    <a:pt x="56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31"/>
            <p:cNvSpPr/>
            <p:nvPr/>
          </p:nvSpPr>
          <p:spPr>
            <a:xfrm>
              <a:off x="5309575" y="4364025"/>
              <a:ext cx="9850" cy="4700"/>
            </a:xfrm>
            <a:custGeom>
              <a:avLst/>
              <a:gdLst/>
              <a:ahLst/>
              <a:cxnLst/>
              <a:rect l="l" t="t" r="r" b="b"/>
              <a:pathLst>
                <a:path w="394" h="188" extrusionOk="0">
                  <a:moveTo>
                    <a:pt x="307" y="0"/>
                  </a:moveTo>
                  <a:cubicBezTo>
                    <a:pt x="222" y="0"/>
                    <a:pt x="90" y="115"/>
                    <a:pt x="0" y="140"/>
                  </a:cubicBezTo>
                  <a:cubicBezTo>
                    <a:pt x="6" y="174"/>
                    <a:pt x="26" y="185"/>
                    <a:pt x="54" y="185"/>
                  </a:cubicBezTo>
                  <a:cubicBezTo>
                    <a:pt x="108" y="185"/>
                    <a:pt x="193" y="143"/>
                    <a:pt x="273" y="143"/>
                  </a:cubicBezTo>
                  <a:cubicBezTo>
                    <a:pt x="314" y="143"/>
                    <a:pt x="353" y="154"/>
                    <a:pt x="386" y="187"/>
                  </a:cubicBezTo>
                  <a:cubicBezTo>
                    <a:pt x="393" y="45"/>
                    <a:pt x="359" y="0"/>
                    <a:pt x="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31"/>
            <p:cNvSpPr/>
            <p:nvPr/>
          </p:nvSpPr>
          <p:spPr>
            <a:xfrm>
              <a:off x="5330350" y="4343050"/>
              <a:ext cx="5275" cy="6425"/>
            </a:xfrm>
            <a:custGeom>
              <a:avLst/>
              <a:gdLst/>
              <a:ahLst/>
              <a:cxnLst/>
              <a:rect l="l" t="t" r="r" b="b"/>
              <a:pathLst>
                <a:path w="211" h="257" extrusionOk="0">
                  <a:moveTo>
                    <a:pt x="161" y="1"/>
                  </a:moveTo>
                  <a:lnTo>
                    <a:pt x="0" y="171"/>
                  </a:lnTo>
                  <a:lnTo>
                    <a:pt x="64" y="256"/>
                  </a:lnTo>
                  <a:lnTo>
                    <a:pt x="211" y="6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31"/>
            <p:cNvSpPr/>
            <p:nvPr/>
          </p:nvSpPr>
          <p:spPr>
            <a:xfrm>
              <a:off x="4968550" y="4707425"/>
              <a:ext cx="8250" cy="8600"/>
            </a:xfrm>
            <a:custGeom>
              <a:avLst/>
              <a:gdLst/>
              <a:ahLst/>
              <a:cxnLst/>
              <a:rect l="l" t="t" r="r" b="b"/>
              <a:pathLst>
                <a:path w="330" h="344" extrusionOk="0">
                  <a:moveTo>
                    <a:pt x="146" y="0"/>
                  </a:moveTo>
                  <a:cubicBezTo>
                    <a:pt x="76" y="0"/>
                    <a:pt x="19" y="71"/>
                    <a:pt x="1" y="184"/>
                  </a:cubicBezTo>
                  <a:cubicBezTo>
                    <a:pt x="7" y="293"/>
                    <a:pt x="73" y="344"/>
                    <a:pt x="137" y="344"/>
                  </a:cubicBezTo>
                  <a:cubicBezTo>
                    <a:pt x="235" y="344"/>
                    <a:pt x="330" y="227"/>
                    <a:pt x="211" y="21"/>
                  </a:cubicBezTo>
                  <a:cubicBezTo>
                    <a:pt x="189" y="7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31"/>
            <p:cNvSpPr/>
            <p:nvPr/>
          </p:nvSpPr>
          <p:spPr>
            <a:xfrm>
              <a:off x="4976600" y="4693175"/>
              <a:ext cx="5800" cy="6300"/>
            </a:xfrm>
            <a:custGeom>
              <a:avLst/>
              <a:gdLst/>
              <a:ahLst/>
              <a:cxnLst/>
              <a:rect l="l" t="t" r="r" b="b"/>
              <a:pathLst>
                <a:path w="232" h="252" extrusionOk="0">
                  <a:moveTo>
                    <a:pt x="123" y="1"/>
                  </a:moveTo>
                  <a:cubicBezTo>
                    <a:pt x="85" y="1"/>
                    <a:pt x="46" y="35"/>
                    <a:pt x="1" y="62"/>
                  </a:cubicBezTo>
                  <a:cubicBezTo>
                    <a:pt x="3" y="181"/>
                    <a:pt x="75" y="252"/>
                    <a:pt x="135" y="252"/>
                  </a:cubicBezTo>
                  <a:cubicBezTo>
                    <a:pt x="188" y="252"/>
                    <a:pt x="231" y="197"/>
                    <a:pt x="209" y="72"/>
                  </a:cubicBezTo>
                  <a:cubicBezTo>
                    <a:pt x="179" y="19"/>
                    <a:pt x="151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31"/>
            <p:cNvSpPr/>
            <p:nvPr/>
          </p:nvSpPr>
          <p:spPr>
            <a:xfrm>
              <a:off x="4976850" y="4726875"/>
              <a:ext cx="4300" cy="4975"/>
            </a:xfrm>
            <a:custGeom>
              <a:avLst/>
              <a:gdLst/>
              <a:ahLst/>
              <a:cxnLst/>
              <a:rect l="l" t="t" r="r" b="b"/>
              <a:pathLst>
                <a:path w="172" h="199" extrusionOk="0">
                  <a:moveTo>
                    <a:pt x="88" y="0"/>
                  </a:moveTo>
                  <a:cubicBezTo>
                    <a:pt x="50" y="0"/>
                    <a:pt x="45" y="97"/>
                    <a:pt x="0" y="107"/>
                  </a:cubicBezTo>
                  <a:cubicBezTo>
                    <a:pt x="44" y="130"/>
                    <a:pt x="102" y="199"/>
                    <a:pt x="136" y="199"/>
                  </a:cubicBezTo>
                  <a:cubicBezTo>
                    <a:pt x="160" y="199"/>
                    <a:pt x="172" y="167"/>
                    <a:pt x="161" y="69"/>
                  </a:cubicBezTo>
                  <a:cubicBezTo>
                    <a:pt x="127" y="18"/>
                    <a:pt x="104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31"/>
            <p:cNvSpPr/>
            <p:nvPr/>
          </p:nvSpPr>
          <p:spPr>
            <a:xfrm>
              <a:off x="4978375" y="4800875"/>
              <a:ext cx="9375" cy="12750"/>
            </a:xfrm>
            <a:custGeom>
              <a:avLst/>
              <a:gdLst/>
              <a:ahLst/>
              <a:cxnLst/>
              <a:rect l="l" t="t" r="r" b="b"/>
              <a:pathLst>
                <a:path w="375" h="510" extrusionOk="0">
                  <a:moveTo>
                    <a:pt x="375" y="1"/>
                  </a:moveTo>
                  <a:lnTo>
                    <a:pt x="375" y="1"/>
                  </a:lnTo>
                  <a:cubicBezTo>
                    <a:pt x="193" y="48"/>
                    <a:pt x="72" y="162"/>
                    <a:pt x="1" y="460"/>
                  </a:cubicBezTo>
                  <a:cubicBezTo>
                    <a:pt x="42" y="494"/>
                    <a:pt x="75" y="509"/>
                    <a:pt x="103" y="509"/>
                  </a:cubicBezTo>
                  <a:cubicBezTo>
                    <a:pt x="244" y="509"/>
                    <a:pt x="222" y="110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31"/>
            <p:cNvSpPr/>
            <p:nvPr/>
          </p:nvSpPr>
          <p:spPr>
            <a:xfrm>
              <a:off x="4985300" y="4814600"/>
              <a:ext cx="1625" cy="2950"/>
            </a:xfrm>
            <a:custGeom>
              <a:avLst/>
              <a:gdLst/>
              <a:ahLst/>
              <a:cxnLst/>
              <a:rect l="l" t="t" r="r" b="b"/>
              <a:pathLst>
                <a:path w="65" h="118" extrusionOk="0">
                  <a:moveTo>
                    <a:pt x="65" y="1"/>
                  </a:moveTo>
                  <a:lnTo>
                    <a:pt x="1" y="65"/>
                  </a:lnTo>
                  <a:cubicBezTo>
                    <a:pt x="17" y="103"/>
                    <a:pt x="29" y="118"/>
                    <a:pt x="38" y="118"/>
                  </a:cubicBezTo>
                  <a:cubicBezTo>
                    <a:pt x="57" y="118"/>
                    <a:pt x="60" y="42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31"/>
            <p:cNvSpPr/>
            <p:nvPr/>
          </p:nvSpPr>
          <p:spPr>
            <a:xfrm>
              <a:off x="4986900" y="481400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8" y="0"/>
                  </a:moveTo>
                  <a:cubicBezTo>
                    <a:pt x="5" y="0"/>
                    <a:pt x="2" y="11"/>
                    <a:pt x="1" y="25"/>
                  </a:cubicBezTo>
                  <a:lnTo>
                    <a:pt x="15" y="11"/>
                  </a:lnTo>
                  <a:cubicBezTo>
                    <a:pt x="12" y="3"/>
                    <a:pt x="10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31"/>
            <p:cNvSpPr/>
            <p:nvPr/>
          </p:nvSpPr>
          <p:spPr>
            <a:xfrm>
              <a:off x="4988850" y="4807800"/>
              <a:ext cx="2050" cy="1925"/>
            </a:xfrm>
            <a:custGeom>
              <a:avLst/>
              <a:gdLst/>
              <a:ahLst/>
              <a:cxnLst/>
              <a:rect l="l" t="t" r="r" b="b"/>
              <a:pathLst>
                <a:path w="82" h="77" extrusionOk="0">
                  <a:moveTo>
                    <a:pt x="81" y="1"/>
                  </a:moveTo>
                  <a:lnTo>
                    <a:pt x="51" y="8"/>
                  </a:lnTo>
                  <a:lnTo>
                    <a:pt x="1" y="7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31"/>
            <p:cNvSpPr/>
            <p:nvPr/>
          </p:nvSpPr>
          <p:spPr>
            <a:xfrm>
              <a:off x="4991000" y="4813550"/>
              <a:ext cx="2500" cy="4050"/>
            </a:xfrm>
            <a:custGeom>
              <a:avLst/>
              <a:gdLst/>
              <a:ahLst/>
              <a:cxnLst/>
              <a:rect l="l" t="t" r="r" b="b"/>
              <a:pathLst>
                <a:path w="100" h="162" extrusionOk="0">
                  <a:moveTo>
                    <a:pt x="81" y="0"/>
                  </a:moveTo>
                  <a:lnTo>
                    <a:pt x="0" y="161"/>
                  </a:lnTo>
                  <a:lnTo>
                    <a:pt x="0" y="161"/>
                  </a:lnTo>
                  <a:lnTo>
                    <a:pt x="100" y="24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31"/>
            <p:cNvSpPr/>
            <p:nvPr/>
          </p:nvSpPr>
          <p:spPr>
            <a:xfrm>
              <a:off x="5018825" y="4803425"/>
              <a:ext cx="3225" cy="4525"/>
            </a:xfrm>
            <a:custGeom>
              <a:avLst/>
              <a:gdLst/>
              <a:ahLst/>
              <a:cxnLst/>
              <a:rect l="l" t="t" r="r" b="b"/>
              <a:pathLst>
                <a:path w="129" h="181" extrusionOk="0">
                  <a:moveTo>
                    <a:pt x="95" y="0"/>
                  </a:moveTo>
                  <a:cubicBezTo>
                    <a:pt x="55" y="38"/>
                    <a:pt x="5" y="22"/>
                    <a:pt x="0" y="105"/>
                  </a:cubicBezTo>
                  <a:cubicBezTo>
                    <a:pt x="19" y="158"/>
                    <a:pt x="42" y="180"/>
                    <a:pt x="63" y="180"/>
                  </a:cubicBezTo>
                  <a:cubicBezTo>
                    <a:pt x="101" y="180"/>
                    <a:pt x="129" y="101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31"/>
            <p:cNvSpPr/>
            <p:nvPr/>
          </p:nvSpPr>
          <p:spPr>
            <a:xfrm>
              <a:off x="5434075" y="4399125"/>
              <a:ext cx="19075" cy="14525"/>
            </a:xfrm>
            <a:custGeom>
              <a:avLst/>
              <a:gdLst/>
              <a:ahLst/>
              <a:cxnLst/>
              <a:rect l="l" t="t" r="r" b="b"/>
              <a:pathLst>
                <a:path w="763" h="581" extrusionOk="0">
                  <a:moveTo>
                    <a:pt x="412" y="0"/>
                  </a:moveTo>
                  <a:cubicBezTo>
                    <a:pt x="221" y="0"/>
                    <a:pt x="13" y="67"/>
                    <a:pt x="0" y="346"/>
                  </a:cubicBezTo>
                  <a:cubicBezTo>
                    <a:pt x="60" y="452"/>
                    <a:pt x="238" y="580"/>
                    <a:pt x="426" y="580"/>
                  </a:cubicBezTo>
                  <a:cubicBezTo>
                    <a:pt x="543" y="580"/>
                    <a:pt x="664" y="530"/>
                    <a:pt x="763" y="393"/>
                  </a:cubicBezTo>
                  <a:lnTo>
                    <a:pt x="644" y="29"/>
                  </a:lnTo>
                  <a:cubicBezTo>
                    <a:pt x="585" y="15"/>
                    <a:pt x="50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31"/>
            <p:cNvSpPr/>
            <p:nvPr/>
          </p:nvSpPr>
          <p:spPr>
            <a:xfrm>
              <a:off x="5290350" y="4593700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205" y="1"/>
                  </a:moveTo>
                  <a:cubicBezTo>
                    <a:pt x="117" y="1"/>
                    <a:pt x="1" y="137"/>
                    <a:pt x="63" y="252"/>
                  </a:cubicBezTo>
                  <a:cubicBezTo>
                    <a:pt x="107" y="267"/>
                    <a:pt x="154" y="288"/>
                    <a:pt x="194" y="288"/>
                  </a:cubicBezTo>
                  <a:cubicBezTo>
                    <a:pt x="234" y="288"/>
                    <a:pt x="267" y="267"/>
                    <a:pt x="286" y="200"/>
                  </a:cubicBezTo>
                  <a:cubicBezTo>
                    <a:pt x="304" y="54"/>
                    <a:pt x="26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31"/>
            <p:cNvSpPr/>
            <p:nvPr/>
          </p:nvSpPr>
          <p:spPr>
            <a:xfrm>
              <a:off x="5374800" y="4533575"/>
              <a:ext cx="5175" cy="4275"/>
            </a:xfrm>
            <a:custGeom>
              <a:avLst/>
              <a:gdLst/>
              <a:ahLst/>
              <a:cxnLst/>
              <a:rect l="l" t="t" r="r" b="b"/>
              <a:pathLst>
                <a:path w="207" h="171" extrusionOk="0">
                  <a:moveTo>
                    <a:pt x="1" y="0"/>
                  </a:moveTo>
                  <a:lnTo>
                    <a:pt x="159" y="171"/>
                  </a:lnTo>
                  <a:lnTo>
                    <a:pt x="207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Text"/>
              <a:buNone/>
              <a:defRPr sz="3000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75200"/>
            <a:ext cx="7713900" cy="3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75" r:id="rId5"/>
    <p:sldLayoutId id="2147483676" r:id="rId6"/>
    <p:sldLayoutId id="214748367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7" name="Google Shape;84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60358">
            <a:off x="4995774" y="2953305"/>
            <a:ext cx="2022068" cy="197242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pic>
        <p:nvPicPr>
          <p:cNvPr id="8458" name="Google Shape;845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00001">
            <a:off x="4513014" y="3095459"/>
            <a:ext cx="2874147" cy="279841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8459" name="Google Shape;8459;p35"/>
          <p:cNvSpPr txBox="1">
            <a:spLocks noGrp="1"/>
          </p:cNvSpPr>
          <p:nvPr>
            <p:ph type="ctrTitle"/>
          </p:nvPr>
        </p:nvSpPr>
        <p:spPr>
          <a:xfrm>
            <a:off x="715099" y="535000"/>
            <a:ext cx="4534233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/>
              <a:t>Intellectuals, Cartoons, and Nationalism</a:t>
            </a:r>
            <a:br>
              <a:rPr lang="en-US" sz="3200" dirty="0"/>
            </a:br>
            <a:r>
              <a:rPr lang="en-US" sz="3200" dirty="0"/>
              <a:t>During the </a:t>
            </a:r>
            <a:br>
              <a:rPr lang="en-US" sz="3200" dirty="0"/>
            </a:br>
            <a:r>
              <a:rPr lang="en-US" sz="3200" dirty="0"/>
              <a:t>Russo-Japanese War</a:t>
            </a:r>
            <a:endParaRPr sz="3200" dirty="0"/>
          </a:p>
        </p:txBody>
      </p:sp>
      <p:sp>
        <p:nvSpPr>
          <p:cNvPr id="8460" name="Google Shape;8460;p35"/>
          <p:cNvSpPr txBox="1">
            <a:spLocks noGrp="1"/>
          </p:cNvSpPr>
          <p:nvPr>
            <p:ph type="subTitle" idx="1"/>
          </p:nvPr>
        </p:nvSpPr>
        <p:spPr>
          <a:xfrm>
            <a:off x="3128829" y="2511400"/>
            <a:ext cx="39339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b="1" dirty="0"/>
              <a:t>Yulia </a:t>
            </a:r>
            <a:r>
              <a:rPr lang="es-ES" b="1" dirty="0" err="1"/>
              <a:t>Mikhailova</a:t>
            </a:r>
            <a:endParaRPr b="1" dirty="0"/>
          </a:p>
        </p:txBody>
      </p:sp>
      <p:pic>
        <p:nvPicPr>
          <p:cNvPr id="8461" name="Google Shape;8461;p35"/>
          <p:cNvPicPr preferRelativeResize="0"/>
          <p:nvPr/>
        </p:nvPicPr>
        <p:blipFill rotWithShape="1">
          <a:blip r:embed="rId5">
            <a:alphaModFix/>
          </a:blip>
          <a:srcRect l="41806"/>
          <a:stretch/>
        </p:blipFill>
        <p:spPr>
          <a:xfrm rot="-7938619">
            <a:off x="320348" y="4755628"/>
            <a:ext cx="2128181" cy="19998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pic>
        <p:nvPicPr>
          <p:cNvPr id="8462" name="Google Shape;846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2996573">
            <a:off x="26952" y="3372032"/>
            <a:ext cx="832923" cy="458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3" name="Google Shape;8463;p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7"/>
          <a:srcRect t="-21" b="-121"/>
          <a:stretch>
            <a:fillRect/>
          </a:stretch>
        </p:blipFill>
        <p:spPr>
          <a:xfrm>
            <a:off x="5554750" y="406399"/>
            <a:ext cx="2874300" cy="4334933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1" name="Google Shape;922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60364">
            <a:off x="2541125" y="578314"/>
            <a:ext cx="1901097" cy="185444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pic>
        <p:nvPicPr>
          <p:cNvPr id="9222" name="Google Shape;9222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84090">
            <a:off x="1728066" y="907671"/>
            <a:ext cx="2229270" cy="21705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pic>
        <p:nvPicPr>
          <p:cNvPr id="9223" name="Google Shape;9223;p69"/>
          <p:cNvPicPr preferRelativeResize="0"/>
          <p:nvPr/>
        </p:nvPicPr>
        <p:blipFill rotWithShape="1">
          <a:blip r:embed="rId5">
            <a:alphaModFix/>
          </a:blip>
          <a:srcRect l="30651"/>
          <a:stretch/>
        </p:blipFill>
        <p:spPr>
          <a:xfrm rot="7121970">
            <a:off x="7440551" y="-272879"/>
            <a:ext cx="2237202" cy="28512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pic>
        <p:nvPicPr>
          <p:cNvPr id="9224" name="Google Shape;9224;p69"/>
          <p:cNvPicPr preferRelativeResize="0"/>
          <p:nvPr/>
        </p:nvPicPr>
        <p:blipFill rotWithShape="1">
          <a:blip r:embed="rId6">
            <a:alphaModFix/>
          </a:blip>
          <a:srcRect l="26221"/>
          <a:stretch/>
        </p:blipFill>
        <p:spPr>
          <a:xfrm rot="9004273">
            <a:off x="7851943" y="708089"/>
            <a:ext cx="2380254" cy="2804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9225" name="Google Shape;9225;p69"/>
          <p:cNvSpPr txBox="1">
            <a:spLocks noGrp="1"/>
          </p:cNvSpPr>
          <p:nvPr>
            <p:ph type="ctrTitle"/>
          </p:nvPr>
        </p:nvSpPr>
        <p:spPr>
          <a:xfrm>
            <a:off x="4572000" y="535000"/>
            <a:ext cx="3077700" cy="94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226" name="Google Shape;9226;p69"/>
          <p:cNvSpPr txBox="1">
            <a:spLocks noGrp="1"/>
          </p:cNvSpPr>
          <p:nvPr>
            <p:ph type="subTitle" idx="1"/>
          </p:nvPr>
        </p:nvSpPr>
        <p:spPr>
          <a:xfrm>
            <a:off x="4572000" y="1405900"/>
            <a:ext cx="3165274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putrawiyandra24@gmail.com </a:t>
            </a:r>
            <a:endParaRPr dirty="0"/>
          </a:p>
          <a:p>
            <a:pPr marL="0" lvl="0" indent="0"/>
            <a:r>
              <a:rPr lang="en-ID" dirty="0"/>
              <a:t>putra240903.github.io</a:t>
            </a:r>
            <a:endParaRPr dirty="0"/>
          </a:p>
        </p:txBody>
      </p:sp>
      <p:pic>
        <p:nvPicPr>
          <p:cNvPr id="9227" name="Google Shape;9227;p6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7"/>
          <a:srcRect/>
          <a:stretch/>
        </p:blipFill>
        <p:spPr>
          <a:xfrm>
            <a:off x="715100" y="2055107"/>
            <a:ext cx="3375877" cy="2553395"/>
          </a:xfrm>
          <a:prstGeom prst="rect">
            <a:avLst/>
          </a:prstGeom>
        </p:spPr>
      </p:pic>
      <p:sp>
        <p:nvSpPr>
          <p:cNvPr id="9228" name="Google Shape;9228;p69"/>
          <p:cNvSpPr txBox="1"/>
          <p:nvPr/>
        </p:nvSpPr>
        <p:spPr>
          <a:xfrm>
            <a:off x="4572000" y="3978175"/>
            <a:ext cx="30777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Please keep this slide for attribution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229" name="Google Shape;9229;p69"/>
          <p:cNvSpPr/>
          <p:nvPr/>
        </p:nvSpPr>
        <p:spPr>
          <a:xfrm>
            <a:off x="4648200" y="2807950"/>
            <a:ext cx="446400" cy="446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0" name="Google Shape;9230;p69"/>
          <p:cNvGrpSpPr/>
          <p:nvPr/>
        </p:nvGrpSpPr>
        <p:grpSpPr>
          <a:xfrm>
            <a:off x="5780398" y="2936719"/>
            <a:ext cx="189125" cy="189125"/>
            <a:chOff x="4417380" y="1687279"/>
            <a:chExt cx="397907" cy="397907"/>
          </a:xfrm>
        </p:grpSpPr>
        <p:sp>
          <p:nvSpPr>
            <p:cNvPr id="9231" name="Google Shape;9231;p69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69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3" name="Google Shape;9233;p69"/>
          <p:cNvGrpSpPr/>
          <p:nvPr/>
        </p:nvGrpSpPr>
        <p:grpSpPr>
          <a:xfrm>
            <a:off x="4780497" y="2940265"/>
            <a:ext cx="181963" cy="181914"/>
            <a:chOff x="266768" y="1721375"/>
            <a:chExt cx="397907" cy="397887"/>
          </a:xfrm>
        </p:grpSpPr>
        <p:sp>
          <p:nvSpPr>
            <p:cNvPr id="9234" name="Google Shape;9234;p69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69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6" name="Google Shape;9236;p69"/>
          <p:cNvGrpSpPr/>
          <p:nvPr/>
        </p:nvGrpSpPr>
        <p:grpSpPr>
          <a:xfrm>
            <a:off x="5278692" y="2936723"/>
            <a:ext cx="189106" cy="189115"/>
            <a:chOff x="864491" y="1723250"/>
            <a:chExt cx="397866" cy="397887"/>
          </a:xfrm>
        </p:grpSpPr>
        <p:sp>
          <p:nvSpPr>
            <p:cNvPr id="9237" name="Google Shape;9237;p6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6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69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0" name="Google Shape;9240;p69"/>
          <p:cNvSpPr/>
          <p:nvPr/>
        </p:nvSpPr>
        <p:spPr>
          <a:xfrm>
            <a:off x="5150016" y="2807950"/>
            <a:ext cx="446400" cy="446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1" name="Google Shape;9241;p69"/>
          <p:cNvSpPr/>
          <p:nvPr/>
        </p:nvSpPr>
        <p:spPr>
          <a:xfrm>
            <a:off x="5651832" y="2807950"/>
            <a:ext cx="446400" cy="446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2" name="Google Shape;9242;p69"/>
          <p:cNvSpPr txBox="1">
            <a:spLocks noGrp="1"/>
          </p:cNvSpPr>
          <p:nvPr>
            <p:ph type="subTitle" idx="4294967295"/>
          </p:nvPr>
        </p:nvSpPr>
        <p:spPr>
          <a:xfrm>
            <a:off x="3309475" y="3621500"/>
            <a:ext cx="1029600" cy="6357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ID" sz="800" b="1" dirty="0"/>
              <a:t>“Long Snake of Revolution,”</a:t>
            </a:r>
            <a:endParaRPr sz="800" dirty="0"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/>
          <p:cNvSpPr txBox="1">
            <a:spLocks noGrp="1"/>
          </p:cNvSpPr>
          <p:nvPr>
            <p:ph type="title"/>
          </p:nvPr>
        </p:nvSpPr>
        <p:spPr>
          <a:xfrm>
            <a:off x="273221" y="86669"/>
            <a:ext cx="10315757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000" dirty="0"/>
              <a:t>1. Latar </a:t>
            </a:r>
            <a:r>
              <a:rPr lang="en-ID" sz="2000" dirty="0" err="1"/>
              <a:t>Belakang</a:t>
            </a:r>
            <a:r>
              <a:rPr lang="en-ID" sz="2000" dirty="0"/>
              <a:t>: </a:t>
            </a:r>
            <a:r>
              <a:rPr lang="en-ID" sz="2000" dirty="0" err="1"/>
              <a:t>Semangat</a:t>
            </a:r>
            <a:r>
              <a:rPr lang="en-ID" sz="2000" dirty="0"/>
              <a:t> </a:t>
            </a:r>
            <a:r>
              <a:rPr lang="en-ID" sz="2000" dirty="0" err="1"/>
              <a:t>Nasionalisme</a:t>
            </a:r>
            <a:r>
              <a:rPr lang="en-ID" sz="2000" dirty="0"/>
              <a:t> dan </a:t>
            </a:r>
            <a:r>
              <a:rPr lang="en-ID" sz="2000" dirty="0" err="1"/>
              <a:t>Ketegangan</a:t>
            </a:r>
            <a:r>
              <a:rPr lang="en-ID" sz="2000" dirty="0"/>
              <a:t> </a:t>
            </a:r>
            <a:r>
              <a:rPr lang="en-ID" sz="2000" dirty="0" err="1"/>
              <a:t>Jepang</a:t>
            </a:r>
            <a:r>
              <a:rPr lang="en-ID" sz="2000" dirty="0"/>
              <a:t>-Rusia</a:t>
            </a:r>
            <a:endParaRPr sz="2000" dirty="0"/>
          </a:p>
        </p:txBody>
      </p:sp>
      <p:sp>
        <p:nvSpPr>
          <p:cNvPr id="8471" name="Google Shape;8471;p36"/>
          <p:cNvSpPr txBox="1"/>
          <p:nvPr/>
        </p:nvSpPr>
        <p:spPr>
          <a:xfrm>
            <a:off x="499000" y="1248007"/>
            <a:ext cx="3598868" cy="293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            Pada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akhir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abad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ke-19,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sedang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berada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tengah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transisi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feodal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 modern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militer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ekonomi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Ketegangan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antara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meningkat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drastis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sejak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Rusia,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bersama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Prancis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Jerman,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memaksa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mundur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Semenanjung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Liaodong pada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tahun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1895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Persekutuan Tiga. Selain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kehilangan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wilayah,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pembangunan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Kereta Api Trans-Siberia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melewati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Manchuria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kekhawatiran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terhadap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ekspansi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Rusia di Asia Timur.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Ketegangan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memuncak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ketika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tinggal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Manchuria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setelah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Pemberontakan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Boxer.</a:t>
            </a:r>
          </a:p>
        </p:txBody>
      </p:sp>
      <p:sp>
        <p:nvSpPr>
          <p:cNvPr id="5" name="Google Shape;8471;p36">
            <a:extLst>
              <a:ext uri="{FF2B5EF4-FFF2-40B4-BE49-F238E27FC236}">
                <a16:creationId xmlns:a16="http://schemas.microsoft.com/office/drawing/2014/main" id="{28D91512-5348-D643-792F-0B5A2D9E3429}"/>
              </a:ext>
            </a:extLst>
          </p:cNvPr>
          <p:cNvSpPr txBox="1"/>
          <p:nvPr/>
        </p:nvSpPr>
        <p:spPr>
          <a:xfrm>
            <a:off x="4346221" y="1248007"/>
            <a:ext cx="4298779" cy="293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          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tengah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situasi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tersebut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mengalami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ledakan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semangat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Surat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kabar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Asahi Shimbun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cepat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menyebarkan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berita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menyulut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semangat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organisasi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chauvinistik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anti-Rusia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bermunculan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Pemerintah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mengambil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mengendalikan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opini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publik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menyensor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berita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dianggap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sensitif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Situasi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sinergi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antara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negara, media, dan rakyat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satu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wacana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dominan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: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harus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bertindak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mempertahankan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kehormatan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wilayahnya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Dalam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konteks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propaganda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melalui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media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cetak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mulai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memainkan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vital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membangun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identitas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justifikasi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moral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BF687A7C-C712-078A-7463-7D3D8347E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D6104298-C6C2-C8E4-9D5A-ECBE04F9B7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4109" y="83534"/>
            <a:ext cx="5800203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b="1" dirty="0"/>
              <a:t>2. Peran </a:t>
            </a:r>
            <a:r>
              <a:rPr lang="en-ID" sz="2400" b="1" dirty="0" err="1"/>
              <a:t>Kartun</a:t>
            </a:r>
            <a:r>
              <a:rPr lang="en-ID" sz="2400" b="1" dirty="0"/>
              <a:t> </a:t>
            </a:r>
            <a:r>
              <a:rPr lang="en-ID" sz="2400" b="1" dirty="0" err="1"/>
              <a:t>Politik</a:t>
            </a:r>
            <a:r>
              <a:rPr lang="en-ID" sz="2400" b="1" dirty="0"/>
              <a:t>: </a:t>
            </a:r>
            <a:r>
              <a:rPr lang="en-ID" sz="2400" b="1" dirty="0" err="1"/>
              <a:t>Pengganti</a:t>
            </a:r>
            <a:r>
              <a:rPr lang="en-ID" sz="2400" b="1" dirty="0"/>
              <a:t> Berita dan </a:t>
            </a:r>
            <a:r>
              <a:rPr lang="en-ID" sz="2400" b="1" dirty="0" err="1"/>
              <a:t>Pengarah</a:t>
            </a:r>
            <a:r>
              <a:rPr lang="en-ID" sz="2400" b="1" dirty="0"/>
              <a:t> Emosi Publik</a:t>
            </a:r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B9B27767-9DDD-FA23-A9C5-974766D67964}"/>
              </a:ext>
            </a:extLst>
          </p:cNvPr>
          <p:cNvSpPr txBox="1"/>
          <p:nvPr/>
        </p:nvSpPr>
        <p:spPr>
          <a:xfrm>
            <a:off x="3206045" y="1103318"/>
            <a:ext cx="5224467" cy="293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Selama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Perang Rusia-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menyampaikan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narasi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Minimnya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fotografi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garis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depan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serta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kontrol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ketat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terhadap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berita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boleh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diterbitkan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menciptakan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kekosongan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informasi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diisi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oleh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Dalam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situasi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berfungsi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hiburan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“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berita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visual”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persepsi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tentang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</a:endParaRPr>
          </a:p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menyampaikan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emosi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kolektif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bangsa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—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kebanggaan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kebencian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semangat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juang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—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mudah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dipahami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disebarluaskan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Mereka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kemenangan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berlebihan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musuh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sosok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kejam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licik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atau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bodoh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Meski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akurat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faktual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memainkan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membangun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rasa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kebersamaan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identitas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Ini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konteks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emosi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publik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seringkali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lebih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daripada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fakta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kendaraan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utama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mengarahkan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emosi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tersebut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</p:txBody>
      </p:sp>
      <p:pic>
        <p:nvPicPr>
          <p:cNvPr id="3074" name="Picture 2" descr="visualizingcultures.mit....">
            <a:extLst>
              <a:ext uri="{FF2B5EF4-FFF2-40B4-BE49-F238E27FC236}">
                <a16:creationId xmlns:a16="http://schemas.microsoft.com/office/drawing/2014/main" id="{C0CE13F9-DFEC-08BB-A67B-F145CA060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42" y="1332089"/>
            <a:ext cx="1834797" cy="303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42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BF6ADE0B-23B2-8A4B-AF10-A3BC65331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D496377C-2F55-3330-6CC4-DB0B577EC7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6574" y="152167"/>
            <a:ext cx="6359026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000" b="1" dirty="0"/>
              <a:t>3. Gaya dan Pesan </a:t>
            </a:r>
            <a:r>
              <a:rPr lang="en-ID" sz="2000" b="1" dirty="0" err="1"/>
              <a:t>Kartun</a:t>
            </a:r>
            <a:r>
              <a:rPr lang="en-ID" sz="2000" b="1" dirty="0"/>
              <a:t>: </a:t>
            </a:r>
            <a:br>
              <a:rPr lang="en-ID" sz="2000" b="1" dirty="0"/>
            </a:br>
            <a:r>
              <a:rPr lang="en-ID" sz="2000" b="1" dirty="0" err="1"/>
              <a:t>Mengolok</a:t>
            </a:r>
            <a:r>
              <a:rPr lang="en-ID" sz="2000" b="1" dirty="0"/>
              <a:t> Rusia, </a:t>
            </a:r>
            <a:r>
              <a:rPr lang="en-ID" sz="2000" b="1" dirty="0" err="1"/>
              <a:t>Mengagungkan</a:t>
            </a:r>
            <a:r>
              <a:rPr lang="en-ID" sz="2000" b="1" dirty="0"/>
              <a:t> </a:t>
            </a:r>
            <a:r>
              <a:rPr lang="en-ID" sz="2000" b="1" dirty="0" err="1"/>
              <a:t>Jepang</a:t>
            </a:r>
            <a:endParaRPr lang="en-ID" sz="2000" b="1" dirty="0"/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A1DE61C0-AC99-A6C8-3CAC-4817F3DC87D9}"/>
              </a:ext>
            </a:extLst>
          </p:cNvPr>
          <p:cNvSpPr txBox="1"/>
          <p:nvPr/>
        </p:nvSpPr>
        <p:spPr>
          <a:xfrm>
            <a:off x="4334933" y="792367"/>
            <a:ext cx="4248004" cy="355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Kartun-kartun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majalah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Nipponchi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dan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Tokyo Puck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menampilkan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gaya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visual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narasi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yang sangat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jingoistik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. 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konsisten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digambarkan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kekuatan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imperial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serakah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kejam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—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sering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berupa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iblis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monster,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atau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makhluk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aneh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—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sementara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dilukiskan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pembela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kebenaran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lambang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kedisiplinan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keberanian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. Dalam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satu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Kaisar 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digambarkan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iblis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melahap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negara-negara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kecil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menegaskan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posisi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penyelamat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Asia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penjajahan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  <a:cs typeface="Sans Serif Collection" panose="020B0502040504020204" pitchFamily="34" charset="0"/>
            </a:endParaRPr>
          </a:p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Penggunaan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simbol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hewan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ayam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jago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(Korea),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babi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(Cina),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elang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(Rusia),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serta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teknik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permainan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kata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Jigyō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jitoku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bagaimana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mencampurkan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sindiran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stereotip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etnis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humor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menyampaikan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pesan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cermin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imajinasi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kolektif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menyerang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musuh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verbal dan visual,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menyebarkan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keyakinan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adalah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misi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suci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menegakkan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keadilan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perdamaian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  <a:cs typeface="Sans Serif Collection" panose="020B0502040504020204" pitchFamily="34" charset="0"/>
              </a:rPr>
              <a:t> di Asia Timur.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4431E17-7EE7-5097-15AF-1ABC3F2FC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76500" y="1404812"/>
            <a:ext cx="3728507" cy="251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51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7701CE0F-4838-163B-D32B-F61578FA9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03FE293E-5518-4B8F-CED8-A243BE5E46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6398" y="152167"/>
            <a:ext cx="4910667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b="1" dirty="0"/>
              <a:t>4. </a:t>
            </a:r>
            <a:r>
              <a:rPr lang="en-ID" sz="2400" b="1" dirty="0" err="1"/>
              <a:t>Seniman</a:t>
            </a:r>
            <a:r>
              <a:rPr lang="en-ID" sz="2400" b="1" dirty="0"/>
              <a:t> dan </a:t>
            </a:r>
            <a:r>
              <a:rPr lang="en-ID" sz="2400" b="1" dirty="0" err="1"/>
              <a:t>Majalah</a:t>
            </a:r>
            <a:r>
              <a:rPr lang="en-ID" sz="2400" b="1" dirty="0"/>
              <a:t> </a:t>
            </a:r>
            <a:r>
              <a:rPr lang="en-ID" sz="2400" b="1" dirty="0" err="1"/>
              <a:t>Kartun</a:t>
            </a:r>
            <a:r>
              <a:rPr lang="en-ID" sz="2400" b="1" dirty="0"/>
              <a:t>: Dari </a:t>
            </a:r>
            <a:r>
              <a:rPr lang="en-ID" sz="2400" b="1" dirty="0" err="1"/>
              <a:t>Nipponchi</a:t>
            </a:r>
            <a:r>
              <a:rPr lang="en-ID" sz="2400" b="1" dirty="0"/>
              <a:t> </a:t>
            </a:r>
            <a:r>
              <a:rPr lang="en-ID" sz="2400" b="1" dirty="0" err="1"/>
              <a:t>hingga</a:t>
            </a:r>
            <a:r>
              <a:rPr lang="en-ID" sz="2400" b="1" dirty="0"/>
              <a:t> Tokyo Puck</a:t>
            </a:r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0B073AD5-B137-CEC2-A4B4-7277086B67B0}"/>
              </a:ext>
            </a:extLst>
          </p:cNvPr>
          <p:cNvSpPr txBox="1"/>
          <p:nvPr/>
        </p:nvSpPr>
        <p:spPr>
          <a:xfrm>
            <a:off x="3220728" y="1029434"/>
            <a:ext cx="5437849" cy="355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Kelahiran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popularitas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majalah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Nipponchi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Tokyo Puck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mencerminkan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perkembangan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budaya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modern.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Seniman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Shunkō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Nakashima dan Rakuten Kitazawa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menciptakan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komunikasi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sangat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efektif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Nipponchi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lebih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mengandalkan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humor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tradisional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sementara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Tokyo Puck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mengambil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inspirasi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gaya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Barat,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warna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mencolok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format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besar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caption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multibahasa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ditujukan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bagi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audiens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global.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</a:endParaRPr>
          </a:p>
          <a:p>
            <a:pPr algn="just"/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Rakuten Kitazawa,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pengaruh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karikatur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barat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kosmopolitanisme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Yokohama,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memformulasikan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idiom visual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baru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dunia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Melalui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Tokyo Puck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mencoba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sarana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kepada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dunia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adalah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kekuatan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modern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beradab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menyindir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para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pemimpin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Eropa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mengangkat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isu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internasional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“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ancaman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kuning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.” Ini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bukan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propaganda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domestik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ekspresi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ambisi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geopolitik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panggung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dunia.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C007A666-B4B1-DC25-FF76-77F893175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85423" y="1266633"/>
            <a:ext cx="2775478" cy="3270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5753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C84175D2-1DB8-B3BF-71EB-C007D460A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89C6433E-5C8C-E79A-285C-CDB6496BEE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1866" y="148901"/>
            <a:ext cx="7461956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000" b="1" dirty="0"/>
              <a:t>5. </a:t>
            </a:r>
            <a:r>
              <a:rPr lang="en-ID" sz="2000" b="1" dirty="0" err="1"/>
              <a:t>Mitos</a:t>
            </a:r>
            <a:r>
              <a:rPr lang="en-ID" sz="2000" b="1" dirty="0"/>
              <a:t> </a:t>
            </a:r>
            <a:r>
              <a:rPr lang="en-ID" sz="2000" b="1" dirty="0" err="1"/>
              <a:t>Nasionalisme</a:t>
            </a:r>
            <a:r>
              <a:rPr lang="en-ID" sz="2000" b="1" dirty="0"/>
              <a:t>: </a:t>
            </a:r>
            <a:br>
              <a:rPr lang="en-ID" sz="2000" b="1" dirty="0"/>
            </a:br>
            <a:r>
              <a:rPr lang="en-ID" sz="2000" b="1" dirty="0"/>
              <a:t>Yamato </a:t>
            </a:r>
            <a:r>
              <a:rPr lang="en-ID" sz="2000" b="1" dirty="0" err="1"/>
              <a:t>Damashii</a:t>
            </a:r>
            <a:r>
              <a:rPr lang="en-ID" sz="2000" b="1" dirty="0"/>
              <a:t> dan </a:t>
            </a:r>
            <a:r>
              <a:rPr lang="en-ID" sz="2000" b="1" dirty="0" err="1"/>
              <a:t>Musuh</a:t>
            </a:r>
            <a:r>
              <a:rPr lang="en-ID" sz="2000" b="1" dirty="0"/>
              <a:t> yang </a:t>
            </a:r>
            <a:r>
              <a:rPr lang="en-ID" sz="2000" b="1" dirty="0" err="1"/>
              <a:t>Karikatural</a:t>
            </a:r>
            <a:endParaRPr lang="en-ID" sz="2000" b="1" dirty="0"/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D4786AEB-773D-26A4-11CE-6FE97E2114D2}"/>
              </a:ext>
            </a:extLst>
          </p:cNvPr>
          <p:cNvSpPr txBox="1"/>
          <p:nvPr/>
        </p:nvSpPr>
        <p:spPr>
          <a:xfrm>
            <a:off x="4504267" y="1081866"/>
            <a:ext cx="3804356" cy="355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memainkan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besar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narasi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menyatakan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adalah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bangsa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bersatu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bermoral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tinggi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Konsep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yamato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damashii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(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semangat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)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sering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diangkat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narasi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kebalikan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musuh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secara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karikatural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lemah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moral,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kompeten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barbar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</a:endParaRPr>
          </a:p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memanipulasi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simbol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stereotip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dikotomi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antara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“kami” dan “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mereka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.” Orang Rusia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diberikan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ciri-ciri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individu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kecuali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kaisar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jenderal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tinggi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Sebaliknya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mereka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diberi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fitur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manusiawi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paruh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burung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elang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setan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atau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zombie—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berfungsi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meniadakan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rasa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empati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publik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terhadap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musuh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legitimasi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suci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1B89A9B3-9A14-18E2-2823-E07C1EE19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22" y="1715427"/>
            <a:ext cx="3669022" cy="229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5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D2F4E718-FF81-373E-FCE0-53DA6B11D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0BB3338E-FC57-0869-E50C-38EA624526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1608" y="129588"/>
            <a:ext cx="5450882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000" b="1" dirty="0"/>
              <a:t>6. Kritik </a:t>
            </a:r>
            <a:r>
              <a:rPr lang="en-ID" sz="2000" b="1" dirty="0" err="1"/>
              <a:t>Terhadap</a:t>
            </a:r>
            <a:r>
              <a:rPr lang="en-ID" sz="2000" b="1" dirty="0"/>
              <a:t> Propaganda: </a:t>
            </a:r>
            <a:br>
              <a:rPr lang="en-ID" sz="2000" b="1" dirty="0"/>
            </a:br>
            <a:r>
              <a:rPr lang="en-ID" sz="2000" b="1" dirty="0" err="1"/>
              <a:t>Sosialis</a:t>
            </a:r>
            <a:r>
              <a:rPr lang="en-ID" sz="2000" b="1" dirty="0"/>
              <a:t>, </a:t>
            </a:r>
            <a:r>
              <a:rPr lang="en-ID" sz="2000" b="1" dirty="0" err="1"/>
              <a:t>Seniman</a:t>
            </a:r>
            <a:r>
              <a:rPr lang="en-ID" sz="2000" b="1" dirty="0"/>
              <a:t> Kiri, dan Anti-Perang</a:t>
            </a:r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37A9A1FB-987C-17FC-761B-A24744C8AD49}"/>
              </a:ext>
            </a:extLst>
          </p:cNvPr>
          <p:cNvSpPr txBox="1"/>
          <p:nvPr/>
        </p:nvSpPr>
        <p:spPr>
          <a:xfrm>
            <a:off x="4301068" y="1014133"/>
            <a:ext cx="4120446" cy="355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Meski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mendominasi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semua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mendukung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Tokoh-tokoh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sosialis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Kōtoku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Shūsui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Sakai Toshihiko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menerbitkan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surat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kabar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alternatif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mengkritik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imperialisme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menyuarakan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perdamaian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anti-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Hyakuho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Heifuku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Misei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Kosugi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penderitaan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rakyat,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kekejaman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ketimpangan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sosial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ditimbulkan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konflik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Heimin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no chi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(“Darah Rakyat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Biasa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”)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menyatakan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menguntungkan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kelas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kapitalis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pemerintah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bukan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rakyat.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Kosugi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menggambarkan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anjing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liar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mayat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medan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adalah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contoh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yang sangat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tentang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tragedi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kemanusiaan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ditimbulkan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Meskipun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suara-suara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minoritas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keberadaan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mereka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bisa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perlawanan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terhadap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kekuasaan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1353C670-F44C-A6F0-67E6-EB66C7355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01" y="1485062"/>
            <a:ext cx="36214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701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EEDA80E5-B163-075E-E664-2A6F5CD45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C14E8B09-3160-43F7-0332-28E2DE5BC1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421" y="1611449"/>
            <a:ext cx="2667574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b="1" dirty="0"/>
              <a:t>7. </a:t>
            </a:r>
            <a:r>
              <a:rPr lang="en-ID" sz="2400" b="1" dirty="0" err="1"/>
              <a:t>Warisan</a:t>
            </a:r>
            <a:r>
              <a:rPr lang="en-ID" sz="2400" b="1" dirty="0"/>
              <a:t> </a:t>
            </a:r>
            <a:r>
              <a:rPr lang="en-ID" sz="2400" b="1" dirty="0" err="1"/>
              <a:t>Kartun</a:t>
            </a:r>
            <a:r>
              <a:rPr lang="en-ID" sz="2400" b="1" dirty="0"/>
              <a:t> </a:t>
            </a:r>
            <a:r>
              <a:rPr lang="en-ID" sz="2400" b="1" dirty="0" err="1"/>
              <a:t>Politik</a:t>
            </a:r>
            <a:r>
              <a:rPr lang="en-ID" sz="2400" b="1" dirty="0"/>
              <a:t>: </a:t>
            </a:r>
            <a:r>
              <a:rPr lang="en-ID" sz="2400" b="1" dirty="0" err="1"/>
              <a:t>Identitas</a:t>
            </a:r>
            <a:r>
              <a:rPr lang="en-ID" sz="2400" b="1" dirty="0"/>
              <a:t> Nasional dan </a:t>
            </a:r>
            <a:r>
              <a:rPr lang="en-ID" sz="2400" b="1" dirty="0" err="1"/>
              <a:t>Imajinasi</a:t>
            </a:r>
            <a:r>
              <a:rPr lang="en-ID" sz="2400" b="1" dirty="0"/>
              <a:t> </a:t>
            </a:r>
            <a:r>
              <a:rPr lang="en-ID" sz="2400" b="1" dirty="0" err="1"/>
              <a:t>Kolektif</a:t>
            </a:r>
            <a:endParaRPr lang="en-ID" sz="2400" b="1" dirty="0"/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07BA6B35-162A-C408-D0A8-40AD236EA1B2}"/>
              </a:ext>
            </a:extLst>
          </p:cNvPr>
          <p:cNvSpPr txBox="1"/>
          <p:nvPr/>
        </p:nvSpPr>
        <p:spPr>
          <a:xfrm>
            <a:off x="3299751" y="1142772"/>
            <a:ext cx="5042739" cy="2857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Setelah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berakhir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bagian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media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Para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intelektual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Komori dan Narita,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mencatat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kartun-kartun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bukan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dokumentasi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peristiwa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sarana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pembentukan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identitas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salah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satu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instrumen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utama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proyek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modernisasi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menciptakan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citra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 modern,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rasional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bermoral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hadapan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dunia.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</a:endParaRPr>
          </a:p>
          <a:p>
            <a:pPr algn="just"/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Selain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itu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warisan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masa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memperlihatkan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bagaimana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media visual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dapat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imajinasi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kolektif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terhadap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musuh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mereka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sendiri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Kartun-kartun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sumber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studi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tentang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propaganda,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sejarah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modern.</a:t>
            </a:r>
          </a:p>
        </p:txBody>
      </p:sp>
    </p:spTree>
    <p:extLst>
      <p:ext uri="{BB962C8B-B14F-4D97-AF65-F5344CB8AC3E}">
        <p14:creationId xmlns:p14="http://schemas.microsoft.com/office/powerpoint/2010/main" val="198729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8">
          <a:extLst>
            <a:ext uri="{FF2B5EF4-FFF2-40B4-BE49-F238E27FC236}">
              <a16:creationId xmlns:a16="http://schemas.microsoft.com/office/drawing/2014/main" id="{39401FAD-321A-9FFD-FC96-97196724D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9" name="Google Shape;8469;p36">
            <a:extLst>
              <a:ext uri="{FF2B5EF4-FFF2-40B4-BE49-F238E27FC236}">
                <a16:creationId xmlns:a16="http://schemas.microsoft.com/office/drawing/2014/main" id="{AF2264DA-8027-6E5F-854A-502DB6A8E3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2177" y="1931550"/>
            <a:ext cx="2667574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sz="2400" b="1" dirty="0"/>
              <a:t>Kesimpulan : </a:t>
            </a:r>
          </a:p>
        </p:txBody>
      </p:sp>
      <p:sp>
        <p:nvSpPr>
          <p:cNvPr id="8471" name="Google Shape;8471;p36">
            <a:extLst>
              <a:ext uri="{FF2B5EF4-FFF2-40B4-BE49-F238E27FC236}">
                <a16:creationId xmlns:a16="http://schemas.microsoft.com/office/drawing/2014/main" id="{FF27B186-32EF-0523-01D9-E872B5D8E549}"/>
              </a:ext>
            </a:extLst>
          </p:cNvPr>
          <p:cNvSpPr txBox="1"/>
          <p:nvPr/>
        </p:nvSpPr>
        <p:spPr>
          <a:xfrm>
            <a:off x="3299751" y="969427"/>
            <a:ext cx="5042739" cy="2857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berperan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penting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proses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modernisasi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setara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fungsinya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dengan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kereta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sistem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sarana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identitas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bangsa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Melalui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media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i="1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Tokyo Puck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seniman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seperti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Rakuten Kitazawa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menciptakan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gaya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baru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menggabungkan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elemen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Barat,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alat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komunikasi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efektif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publik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domestik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internasional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  <a:p>
            <a:pPr algn="just"/>
            <a:endParaRPr lang="en-ID" sz="1200" dirty="0">
              <a:latin typeface="Noto Serif JP Light" panose="02020200000000000000" pitchFamily="18" charset="-128"/>
              <a:ea typeface="Noto Serif JP Light" panose="02020200000000000000" pitchFamily="18" charset="-128"/>
            </a:endParaRPr>
          </a:p>
          <a:p>
            <a:pPr algn="just"/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menyebarkan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propaganda,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memperkuat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rasa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kebangsaan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melalui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simbol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visual yang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mudah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dimengerti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Ini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menunjukkan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bahwa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nasionalisme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tidak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hanya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dibentuk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lewat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pidato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atau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kebijakan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juga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melalui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gambar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 Pada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periode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Taishō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kartun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politik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menjadi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bagian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tetap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dari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surat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kabar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,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mempertegas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posisinya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sebagai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medium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utama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dalam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menyampaikan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ideologi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negara dan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membentuk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kesadaran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kolektif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masyarakat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 modern </a:t>
            </a:r>
            <a:r>
              <a:rPr lang="en-ID" sz="1200" dirty="0" err="1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Jepang</a:t>
            </a:r>
            <a:r>
              <a:rPr lang="en-ID" sz="1200" dirty="0">
                <a:latin typeface="Noto Serif JP Light" panose="02020200000000000000" pitchFamily="18" charset="-128"/>
                <a:ea typeface="Noto Serif JP Light" panose="02020200000000000000" pitchFamily="18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0095121"/>
      </p:ext>
    </p:extLst>
  </p:cSld>
  <p:clrMapOvr>
    <a:masterClrMapping/>
  </p:clrMapOvr>
</p:sld>
</file>

<file path=ppt/theme/theme1.xml><?xml version="1.0" encoding="utf-8"?>
<a:theme xmlns:a="http://schemas.openxmlformats.org/drawingml/2006/main" name="Artists of Realism by Slidesgo">
  <a:themeElements>
    <a:clrScheme name="Simple Light">
      <a:dk1>
        <a:srgbClr val="383F44"/>
      </a:dk1>
      <a:lt1>
        <a:srgbClr val="E9E9E9"/>
      </a:lt1>
      <a:dk2>
        <a:srgbClr val="D5CB7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3F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1244</Words>
  <Application>Microsoft Office PowerPoint</Application>
  <PresentationFormat>Peragaan Layar (16:9)</PresentationFormat>
  <Paragraphs>38</Paragraphs>
  <Slides>10</Slides>
  <Notes>10</Notes>
  <HiddenSlides>0</HiddenSlides>
  <MMClips>0</MMClips>
  <ScaleCrop>false</ScaleCrop>
  <HeadingPairs>
    <vt:vector size="6" baseType="variant">
      <vt:variant>
        <vt:lpstr>Font Dipakai</vt:lpstr>
      </vt:variant>
      <vt:variant>
        <vt:i4>4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10</vt:i4>
      </vt:variant>
    </vt:vector>
  </HeadingPairs>
  <TitlesOfParts>
    <vt:vector size="15" baseType="lpstr">
      <vt:lpstr>Noto Serif JP Light</vt:lpstr>
      <vt:lpstr>Arial</vt:lpstr>
      <vt:lpstr>Albert Sans</vt:lpstr>
      <vt:lpstr>DM Serif Text</vt:lpstr>
      <vt:lpstr>Artists of Realism by Slidesgo</vt:lpstr>
      <vt:lpstr>Intellectuals, Cartoons, and Nationalism During the  Russo-Japanese War</vt:lpstr>
      <vt:lpstr>1. Latar Belakang: Semangat Nasionalisme dan Ketegangan Jepang-Rusia</vt:lpstr>
      <vt:lpstr>2. Peran Kartun Politik: Pengganti Berita dan Pengarah Emosi Publik</vt:lpstr>
      <vt:lpstr>3. Gaya dan Pesan Kartun:  Mengolok Rusia, Mengagungkan Jepang</vt:lpstr>
      <vt:lpstr>4. Seniman dan Majalah Kartun: Dari Nipponchi hingga Tokyo Puck</vt:lpstr>
      <vt:lpstr>5. Mitos Nasionalisme:  Yamato Damashii dan Musuh yang Karikatural</vt:lpstr>
      <vt:lpstr>6. Kritik Terhadap Propaganda:  Sosialis, Seniman Kiri, dan Anti-Perang</vt:lpstr>
      <vt:lpstr>7. Warisan Kartun Politik: Identitas Nasional dan Imajinasi Kolektif</vt:lpstr>
      <vt:lpstr>Kesimpulan 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ACER</dc:creator>
  <cp:lastModifiedBy>Putra Wiyandra</cp:lastModifiedBy>
  <cp:revision>1</cp:revision>
  <dcterms:modified xsi:type="dcterms:W3CDTF">2025-06-29T18:43:09Z</dcterms:modified>
</cp:coreProperties>
</file>